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Hammersmith One"/>
      <p:regular r:id="rId25"/>
    </p:embeddedFont>
    <p:embeddedFont>
      <p:font typeface="Nunito"/>
      <p:regular r:id="rId26"/>
      <p:bold r:id="rId27"/>
      <p:italic r:id="rId28"/>
      <p:boldItalic r:id="rId29"/>
    </p:embeddedFont>
    <p:embeddedFont>
      <p:font typeface="Anaheim"/>
      <p:regular r:id="rId30"/>
      <p:bold r:id="rId31"/>
    </p:embeddedFont>
    <p:embeddedFont>
      <p:font typeface="Bebas Neue"/>
      <p:regular r:id="rId32"/>
    </p:embeddedFont>
    <p:embeddedFont>
      <p:font typeface="Nunito Medium"/>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03DF5EA-8397-4DF3-B5BC-275878B005F7}">
  <a:tblStyle styleId="{C03DF5EA-8397-4DF3-B5BC-275878B005F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Nunito-regular.fntdata"/><Relationship Id="rId25" Type="http://schemas.openxmlformats.org/officeDocument/2006/relationships/font" Target="fonts/HammersmithOne-regular.fntdata"/><Relationship Id="rId28" Type="http://schemas.openxmlformats.org/officeDocument/2006/relationships/font" Target="fonts/Nunito-italic.fntdata"/><Relationship Id="rId27" Type="http://schemas.openxmlformats.org/officeDocument/2006/relationships/font" Target="fonts/Nuni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Nuni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Anaheim-bold.fntdata"/><Relationship Id="rId30" Type="http://schemas.openxmlformats.org/officeDocument/2006/relationships/font" Target="fonts/Anaheim-regular.fntdata"/><Relationship Id="rId11" Type="http://schemas.openxmlformats.org/officeDocument/2006/relationships/slide" Target="slides/slide5.xml"/><Relationship Id="rId33" Type="http://schemas.openxmlformats.org/officeDocument/2006/relationships/font" Target="fonts/NunitoMedium-regular.fntdata"/><Relationship Id="rId10" Type="http://schemas.openxmlformats.org/officeDocument/2006/relationships/slide" Target="slides/slide4.xml"/><Relationship Id="rId32" Type="http://schemas.openxmlformats.org/officeDocument/2006/relationships/font" Target="fonts/BebasNeue-regular.fntdata"/><Relationship Id="rId13" Type="http://schemas.openxmlformats.org/officeDocument/2006/relationships/slide" Target="slides/slide7.xml"/><Relationship Id="rId35" Type="http://schemas.openxmlformats.org/officeDocument/2006/relationships/font" Target="fonts/NunitoMedium-italic.fntdata"/><Relationship Id="rId12" Type="http://schemas.openxmlformats.org/officeDocument/2006/relationships/slide" Target="slides/slide6.xml"/><Relationship Id="rId34" Type="http://schemas.openxmlformats.org/officeDocument/2006/relationships/font" Target="fonts/NunitoMedium-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Nuni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0" name="Shape 1460"/>
        <p:cNvGrpSpPr/>
        <p:nvPr/>
      </p:nvGrpSpPr>
      <p:grpSpPr>
        <a:xfrm>
          <a:off x="0" y="0"/>
          <a:ext cx="0" cy="0"/>
          <a:chOff x="0" y="0"/>
          <a:chExt cx="0" cy="0"/>
        </a:xfrm>
      </p:grpSpPr>
      <p:sp>
        <p:nvSpPr>
          <p:cNvPr id="1461" name="Google Shape;1461;g25760fe86c5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2" name="Google Shape;1462;g25760fe86c5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6" name="Shape 1466"/>
        <p:cNvGrpSpPr/>
        <p:nvPr/>
      </p:nvGrpSpPr>
      <p:grpSpPr>
        <a:xfrm>
          <a:off x="0" y="0"/>
          <a:ext cx="0" cy="0"/>
          <a:chOff x="0" y="0"/>
          <a:chExt cx="0" cy="0"/>
        </a:xfrm>
      </p:grpSpPr>
      <p:sp>
        <p:nvSpPr>
          <p:cNvPr id="1467" name="Google Shape;1467;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8" name="Google Shape;1468;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3" name="Shape 1473"/>
        <p:cNvGrpSpPr/>
        <p:nvPr/>
      </p:nvGrpSpPr>
      <p:grpSpPr>
        <a:xfrm>
          <a:off x="0" y="0"/>
          <a:ext cx="0" cy="0"/>
          <a:chOff x="0" y="0"/>
          <a:chExt cx="0" cy="0"/>
        </a:xfrm>
      </p:grpSpPr>
      <p:sp>
        <p:nvSpPr>
          <p:cNvPr id="1474" name="Google Shape;1474;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5" name="Google Shape;1475;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7" name="Shape 1487"/>
        <p:cNvGrpSpPr/>
        <p:nvPr/>
      </p:nvGrpSpPr>
      <p:grpSpPr>
        <a:xfrm>
          <a:off x="0" y="0"/>
          <a:ext cx="0" cy="0"/>
          <a:chOff x="0" y="0"/>
          <a:chExt cx="0" cy="0"/>
        </a:xfrm>
      </p:grpSpPr>
      <p:sp>
        <p:nvSpPr>
          <p:cNvPr id="1488" name="Google Shape;1488;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9" name="Google Shape;1489;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6" name="Shape 1496"/>
        <p:cNvGrpSpPr/>
        <p:nvPr/>
      </p:nvGrpSpPr>
      <p:grpSpPr>
        <a:xfrm>
          <a:off x="0" y="0"/>
          <a:ext cx="0" cy="0"/>
          <a:chOff x="0" y="0"/>
          <a:chExt cx="0" cy="0"/>
        </a:xfrm>
      </p:grpSpPr>
      <p:sp>
        <p:nvSpPr>
          <p:cNvPr id="1497" name="Google Shape;1497;g3a902cdc86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8" name="Google Shape;1498;g3a902cdc86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5" name="Shape 1505"/>
        <p:cNvGrpSpPr/>
        <p:nvPr/>
      </p:nvGrpSpPr>
      <p:grpSpPr>
        <a:xfrm>
          <a:off x="0" y="0"/>
          <a:ext cx="0" cy="0"/>
          <a:chOff x="0" y="0"/>
          <a:chExt cx="0" cy="0"/>
        </a:xfrm>
      </p:grpSpPr>
      <p:sp>
        <p:nvSpPr>
          <p:cNvPr id="1506" name="Google Shape;1506;g3a902cdc86d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7" name="Google Shape;1507;g3a902cdc86d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4" name="Shape 1514"/>
        <p:cNvGrpSpPr/>
        <p:nvPr/>
      </p:nvGrpSpPr>
      <p:grpSpPr>
        <a:xfrm>
          <a:off x="0" y="0"/>
          <a:ext cx="0" cy="0"/>
          <a:chOff x="0" y="0"/>
          <a:chExt cx="0" cy="0"/>
        </a:xfrm>
      </p:grpSpPr>
      <p:sp>
        <p:nvSpPr>
          <p:cNvPr id="1515" name="Google Shape;1515;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6" name="Google Shape;1516;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8" name="Shape 1598"/>
        <p:cNvGrpSpPr/>
        <p:nvPr/>
      </p:nvGrpSpPr>
      <p:grpSpPr>
        <a:xfrm>
          <a:off x="0" y="0"/>
          <a:ext cx="0" cy="0"/>
          <a:chOff x="0" y="0"/>
          <a:chExt cx="0" cy="0"/>
        </a:xfrm>
      </p:grpSpPr>
      <p:sp>
        <p:nvSpPr>
          <p:cNvPr id="1599" name="Google Shape;1599;g3a902cdc86d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0" name="Google Shape;1600;g3a902cdc86d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 name="Google Shape;1001;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 name="Shape 1092"/>
        <p:cNvGrpSpPr/>
        <p:nvPr/>
      </p:nvGrpSpPr>
      <p:grpSpPr>
        <a:xfrm>
          <a:off x="0" y="0"/>
          <a:ext cx="0" cy="0"/>
          <a:chOff x="0" y="0"/>
          <a:chExt cx="0" cy="0"/>
        </a:xfrm>
      </p:grpSpPr>
      <p:sp>
        <p:nvSpPr>
          <p:cNvPr id="1093" name="Google Shape;1093;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 name="Google Shape;1094;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3a902cdc86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3a902cdc86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 name="Shape 1178"/>
        <p:cNvGrpSpPr/>
        <p:nvPr/>
      </p:nvGrpSpPr>
      <p:grpSpPr>
        <a:xfrm>
          <a:off x="0" y="0"/>
          <a:ext cx="0" cy="0"/>
          <a:chOff x="0" y="0"/>
          <a:chExt cx="0" cy="0"/>
        </a:xfrm>
      </p:grpSpPr>
      <p:sp>
        <p:nvSpPr>
          <p:cNvPr id="1179" name="Google Shape;1179;g25760fe86c5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0" name="Google Shape;1180;g25760fe86c5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8" name="Shape 1238"/>
        <p:cNvGrpSpPr/>
        <p:nvPr/>
      </p:nvGrpSpPr>
      <p:grpSpPr>
        <a:xfrm>
          <a:off x="0" y="0"/>
          <a:ext cx="0" cy="0"/>
          <a:chOff x="0" y="0"/>
          <a:chExt cx="0" cy="0"/>
        </a:xfrm>
      </p:grpSpPr>
      <p:sp>
        <p:nvSpPr>
          <p:cNvPr id="1239" name="Google Shape;1239;g3a902cdc86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0" name="Google Shape;1240;g3a902cdc86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 name="Shape 1244"/>
        <p:cNvGrpSpPr/>
        <p:nvPr/>
      </p:nvGrpSpPr>
      <p:grpSpPr>
        <a:xfrm>
          <a:off x="0" y="0"/>
          <a:ext cx="0" cy="0"/>
          <a:chOff x="0" y="0"/>
          <a:chExt cx="0" cy="0"/>
        </a:xfrm>
      </p:grpSpPr>
      <p:sp>
        <p:nvSpPr>
          <p:cNvPr id="1245" name="Google Shape;1245;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6" name="Google Shape;1246;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 name="Shape 1377"/>
        <p:cNvGrpSpPr/>
        <p:nvPr/>
      </p:nvGrpSpPr>
      <p:grpSpPr>
        <a:xfrm>
          <a:off x="0" y="0"/>
          <a:ext cx="0" cy="0"/>
          <a:chOff x="0" y="0"/>
          <a:chExt cx="0" cy="0"/>
        </a:xfrm>
      </p:grpSpPr>
      <p:sp>
        <p:nvSpPr>
          <p:cNvPr id="1378" name="Google Shape;1378;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 name="Google Shape;1379;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468400" y="539500"/>
            <a:ext cx="6207000" cy="17259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468460" y="2153550"/>
            <a:ext cx="6207000" cy="4758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288350" y="-85625"/>
            <a:ext cx="9581900" cy="5300900"/>
            <a:chOff x="-288350" y="-85625"/>
            <a:chExt cx="9581900" cy="5300900"/>
          </a:xfrm>
        </p:grpSpPr>
        <p:grpSp>
          <p:nvGrpSpPr>
            <p:cNvPr id="12" name="Google Shape;12;p2"/>
            <p:cNvGrpSpPr/>
            <p:nvPr/>
          </p:nvGrpSpPr>
          <p:grpSpPr>
            <a:xfrm>
              <a:off x="-288350" y="1305700"/>
              <a:ext cx="9581900" cy="3909575"/>
              <a:chOff x="-288350" y="1305700"/>
              <a:chExt cx="9581900" cy="3909575"/>
            </a:xfrm>
          </p:grpSpPr>
          <p:sp>
            <p:nvSpPr>
              <p:cNvPr id="13" name="Google Shape;13;p2"/>
              <p:cNvSpPr/>
              <p:nvPr/>
            </p:nvSpPr>
            <p:spPr>
              <a:xfrm>
                <a:off x="-288350" y="1305700"/>
                <a:ext cx="9581900" cy="3909575"/>
              </a:xfrm>
              <a:custGeom>
                <a:rect b="b" l="l" r="r" t="t"/>
                <a:pathLst>
                  <a:path extrusionOk="0" h="156383" w="383276">
                    <a:moveTo>
                      <a:pt x="324349" y="139511"/>
                    </a:moveTo>
                    <a:lnTo>
                      <a:pt x="320320" y="147821"/>
                    </a:lnTo>
                    <a:lnTo>
                      <a:pt x="277007" y="146813"/>
                    </a:lnTo>
                    <a:lnTo>
                      <a:pt x="253083" y="145806"/>
                    </a:lnTo>
                    <a:lnTo>
                      <a:pt x="232182" y="146813"/>
                    </a:lnTo>
                    <a:lnTo>
                      <a:pt x="186854" y="146310"/>
                    </a:lnTo>
                    <a:lnTo>
                      <a:pt x="157642" y="146813"/>
                    </a:lnTo>
                    <a:lnTo>
                      <a:pt x="111055" y="146058"/>
                    </a:lnTo>
                    <a:lnTo>
                      <a:pt x="60186" y="147821"/>
                    </a:lnTo>
                    <a:lnTo>
                      <a:pt x="45077" y="133467"/>
                    </a:lnTo>
                    <a:lnTo>
                      <a:pt x="31478" y="135481"/>
                    </a:lnTo>
                    <a:lnTo>
                      <a:pt x="33745" y="100478"/>
                    </a:lnTo>
                    <a:lnTo>
                      <a:pt x="23924" y="66482"/>
                    </a:lnTo>
                    <a:lnTo>
                      <a:pt x="34500" y="45329"/>
                    </a:lnTo>
                    <a:lnTo>
                      <a:pt x="23672" y="15110"/>
                    </a:lnTo>
                    <a:lnTo>
                      <a:pt x="0" y="0"/>
                    </a:lnTo>
                    <a:lnTo>
                      <a:pt x="252" y="156131"/>
                    </a:lnTo>
                    <a:lnTo>
                      <a:pt x="383276" y="156383"/>
                    </a:lnTo>
                    <a:lnTo>
                      <a:pt x="382017" y="24679"/>
                    </a:lnTo>
                    <a:lnTo>
                      <a:pt x="360108" y="39285"/>
                    </a:lnTo>
                    <a:lnTo>
                      <a:pt x="358346" y="73029"/>
                    </a:lnTo>
                    <a:lnTo>
                      <a:pt x="342984" y="98715"/>
                    </a:lnTo>
                    <a:lnTo>
                      <a:pt x="334926" y="138000"/>
                    </a:lnTo>
                    <a:close/>
                  </a:path>
                </a:pathLst>
              </a:custGeom>
              <a:solidFill>
                <a:schemeClr val="accent6"/>
              </a:solidFill>
              <a:ln>
                <a:noFill/>
              </a:ln>
            </p:spPr>
          </p:sp>
          <p:sp>
            <p:nvSpPr>
              <p:cNvPr id="14" name="Google Shape;14;p2"/>
              <p:cNvSpPr/>
              <p:nvPr/>
            </p:nvSpPr>
            <p:spPr>
              <a:xfrm>
                <a:off x="152350" y="1721225"/>
                <a:ext cx="327375" cy="925450"/>
              </a:xfrm>
              <a:custGeom>
                <a:rect b="b" l="l" r="r" t="t"/>
                <a:pathLst>
                  <a:path extrusionOk="0" h="37018" w="13095">
                    <a:moveTo>
                      <a:pt x="0" y="0"/>
                    </a:moveTo>
                    <a:lnTo>
                      <a:pt x="7051" y="37018"/>
                    </a:lnTo>
                    <a:lnTo>
                      <a:pt x="13095" y="28708"/>
                    </a:lnTo>
                    <a:lnTo>
                      <a:pt x="5288" y="2518"/>
                    </a:lnTo>
                    <a:close/>
                  </a:path>
                </a:pathLst>
              </a:custGeom>
              <a:solidFill>
                <a:schemeClr val="accent5"/>
              </a:solidFill>
              <a:ln>
                <a:noFill/>
              </a:ln>
            </p:spPr>
          </p:sp>
          <p:sp>
            <p:nvSpPr>
              <p:cNvPr id="15" name="Google Shape;15;p2"/>
              <p:cNvSpPr/>
              <p:nvPr/>
            </p:nvSpPr>
            <p:spPr>
              <a:xfrm>
                <a:off x="152350" y="2438925"/>
                <a:ext cx="100725" cy="226625"/>
              </a:xfrm>
              <a:custGeom>
                <a:rect b="b" l="l" r="r" t="t"/>
                <a:pathLst>
                  <a:path extrusionOk="0" h="9065" w="4029">
                    <a:moveTo>
                      <a:pt x="4029" y="9065"/>
                    </a:moveTo>
                    <a:lnTo>
                      <a:pt x="3022" y="0"/>
                    </a:lnTo>
                    <a:lnTo>
                      <a:pt x="0" y="8058"/>
                    </a:lnTo>
                    <a:close/>
                  </a:path>
                </a:pathLst>
              </a:custGeom>
              <a:solidFill>
                <a:schemeClr val="accent5"/>
              </a:solidFill>
              <a:ln>
                <a:noFill/>
              </a:ln>
            </p:spPr>
          </p:sp>
          <p:sp>
            <p:nvSpPr>
              <p:cNvPr id="16" name="Google Shape;16;p2"/>
              <p:cNvSpPr/>
              <p:nvPr/>
            </p:nvSpPr>
            <p:spPr>
              <a:xfrm>
                <a:off x="215300" y="3093650"/>
                <a:ext cx="277025" cy="698825"/>
              </a:xfrm>
              <a:custGeom>
                <a:rect b="b" l="l" r="r" t="t"/>
                <a:pathLst>
                  <a:path extrusionOk="0" h="27953" w="11081">
                    <a:moveTo>
                      <a:pt x="0" y="0"/>
                    </a:moveTo>
                    <a:lnTo>
                      <a:pt x="5037" y="22916"/>
                    </a:lnTo>
                    <a:lnTo>
                      <a:pt x="11081" y="27953"/>
                    </a:lnTo>
                    <a:close/>
                  </a:path>
                </a:pathLst>
              </a:custGeom>
              <a:solidFill>
                <a:schemeClr val="accent5"/>
              </a:solidFill>
              <a:ln>
                <a:noFill/>
              </a:ln>
            </p:spPr>
          </p:sp>
          <p:sp>
            <p:nvSpPr>
              <p:cNvPr id="17" name="Google Shape;17;p2"/>
              <p:cNvSpPr/>
              <p:nvPr/>
            </p:nvSpPr>
            <p:spPr>
              <a:xfrm>
                <a:off x="171250" y="3849125"/>
                <a:ext cx="314775" cy="214050"/>
              </a:xfrm>
              <a:custGeom>
                <a:rect b="b" l="l" r="r" t="t"/>
                <a:pathLst>
                  <a:path extrusionOk="0" h="8562" w="12591">
                    <a:moveTo>
                      <a:pt x="12591" y="1259"/>
                    </a:moveTo>
                    <a:lnTo>
                      <a:pt x="3525" y="8562"/>
                    </a:lnTo>
                    <a:lnTo>
                      <a:pt x="0" y="0"/>
                    </a:lnTo>
                    <a:close/>
                  </a:path>
                </a:pathLst>
              </a:custGeom>
              <a:solidFill>
                <a:schemeClr val="accent5"/>
              </a:solidFill>
              <a:ln>
                <a:noFill/>
              </a:ln>
            </p:spPr>
          </p:sp>
          <p:sp>
            <p:nvSpPr>
              <p:cNvPr id="18" name="Google Shape;18;p2"/>
              <p:cNvSpPr/>
              <p:nvPr/>
            </p:nvSpPr>
            <p:spPr>
              <a:xfrm>
                <a:off x="253075" y="3993925"/>
                <a:ext cx="232950" cy="535125"/>
              </a:xfrm>
              <a:custGeom>
                <a:rect b="b" l="l" r="r" t="t"/>
                <a:pathLst>
                  <a:path extrusionOk="0" h="21405" w="9318">
                    <a:moveTo>
                      <a:pt x="9318" y="0"/>
                    </a:moveTo>
                    <a:lnTo>
                      <a:pt x="7051" y="21405"/>
                    </a:lnTo>
                    <a:lnTo>
                      <a:pt x="0" y="18383"/>
                    </a:lnTo>
                    <a:close/>
                  </a:path>
                </a:pathLst>
              </a:custGeom>
              <a:solidFill>
                <a:schemeClr val="accent5"/>
              </a:solidFill>
              <a:ln>
                <a:noFill/>
              </a:ln>
            </p:spPr>
          </p:sp>
          <p:sp>
            <p:nvSpPr>
              <p:cNvPr id="19" name="Google Shape;19;p2"/>
              <p:cNvSpPr/>
              <p:nvPr/>
            </p:nvSpPr>
            <p:spPr>
              <a:xfrm>
                <a:off x="844875" y="4743100"/>
                <a:ext cx="295875" cy="289600"/>
              </a:xfrm>
              <a:custGeom>
                <a:rect b="b" l="l" r="r" t="t"/>
                <a:pathLst>
                  <a:path extrusionOk="0" h="11584" w="11835">
                    <a:moveTo>
                      <a:pt x="0" y="0"/>
                    </a:moveTo>
                    <a:lnTo>
                      <a:pt x="11835" y="11584"/>
                    </a:lnTo>
                    <a:lnTo>
                      <a:pt x="1511" y="11080"/>
                    </a:lnTo>
                    <a:close/>
                  </a:path>
                </a:pathLst>
              </a:custGeom>
              <a:solidFill>
                <a:schemeClr val="accent5"/>
              </a:solidFill>
              <a:ln>
                <a:noFill/>
              </a:ln>
            </p:spPr>
          </p:sp>
          <p:sp>
            <p:nvSpPr>
              <p:cNvPr id="20" name="Google Shape;20;p2"/>
              <p:cNvSpPr/>
              <p:nvPr/>
            </p:nvSpPr>
            <p:spPr>
              <a:xfrm>
                <a:off x="8821375" y="2143025"/>
                <a:ext cx="239250" cy="516225"/>
              </a:xfrm>
              <a:custGeom>
                <a:rect b="b" l="l" r="r" t="t"/>
                <a:pathLst>
                  <a:path extrusionOk="0" h="20649" w="9570">
                    <a:moveTo>
                      <a:pt x="9570" y="0"/>
                    </a:moveTo>
                    <a:lnTo>
                      <a:pt x="0" y="7806"/>
                    </a:lnTo>
                    <a:lnTo>
                      <a:pt x="252" y="20649"/>
                    </a:lnTo>
                    <a:lnTo>
                      <a:pt x="6800" y="11584"/>
                    </a:lnTo>
                    <a:close/>
                  </a:path>
                </a:pathLst>
              </a:custGeom>
              <a:solidFill>
                <a:schemeClr val="accent5"/>
              </a:solidFill>
              <a:ln>
                <a:noFill/>
              </a:ln>
            </p:spPr>
          </p:sp>
          <p:sp>
            <p:nvSpPr>
              <p:cNvPr id="21" name="Google Shape;21;p2"/>
              <p:cNvSpPr/>
              <p:nvPr/>
            </p:nvSpPr>
            <p:spPr>
              <a:xfrm>
                <a:off x="8619925" y="2904775"/>
                <a:ext cx="182575" cy="478475"/>
              </a:xfrm>
              <a:custGeom>
                <a:rect b="b" l="l" r="r" t="t"/>
                <a:pathLst>
                  <a:path extrusionOk="0" h="19139" w="7303">
                    <a:moveTo>
                      <a:pt x="5037" y="0"/>
                    </a:moveTo>
                    <a:lnTo>
                      <a:pt x="4029" y="12340"/>
                    </a:lnTo>
                    <a:lnTo>
                      <a:pt x="0" y="19139"/>
                    </a:lnTo>
                    <a:lnTo>
                      <a:pt x="7051" y="13851"/>
                    </a:lnTo>
                    <a:lnTo>
                      <a:pt x="7303" y="6800"/>
                    </a:lnTo>
                    <a:close/>
                  </a:path>
                </a:pathLst>
              </a:custGeom>
              <a:solidFill>
                <a:schemeClr val="accent5"/>
              </a:solidFill>
              <a:ln>
                <a:noFill/>
              </a:ln>
            </p:spPr>
          </p:sp>
          <p:sp>
            <p:nvSpPr>
              <p:cNvPr id="22" name="Google Shape;22;p2"/>
              <p:cNvSpPr/>
              <p:nvPr/>
            </p:nvSpPr>
            <p:spPr>
              <a:xfrm>
                <a:off x="8361800" y="3370650"/>
                <a:ext cx="478475" cy="396625"/>
              </a:xfrm>
              <a:custGeom>
                <a:rect b="b" l="l" r="r" t="t"/>
                <a:pathLst>
                  <a:path extrusionOk="0" h="15865" w="19139">
                    <a:moveTo>
                      <a:pt x="19139" y="0"/>
                    </a:moveTo>
                    <a:lnTo>
                      <a:pt x="10829" y="4030"/>
                    </a:lnTo>
                    <a:lnTo>
                      <a:pt x="0" y="15865"/>
                    </a:lnTo>
                    <a:lnTo>
                      <a:pt x="12088" y="13599"/>
                    </a:lnTo>
                    <a:close/>
                  </a:path>
                </a:pathLst>
              </a:custGeom>
              <a:solidFill>
                <a:schemeClr val="accent5"/>
              </a:solidFill>
              <a:ln>
                <a:noFill/>
              </a:ln>
            </p:spPr>
          </p:sp>
          <p:sp>
            <p:nvSpPr>
              <p:cNvPr id="23" name="Google Shape;23;p2"/>
              <p:cNvSpPr/>
              <p:nvPr/>
            </p:nvSpPr>
            <p:spPr>
              <a:xfrm>
                <a:off x="8141450" y="3912075"/>
                <a:ext cx="308500" cy="875100"/>
              </a:xfrm>
              <a:custGeom>
                <a:rect b="b" l="l" r="r" t="t"/>
                <a:pathLst>
                  <a:path extrusionOk="0" h="35004" w="12340">
                    <a:moveTo>
                      <a:pt x="6800" y="0"/>
                    </a:moveTo>
                    <a:lnTo>
                      <a:pt x="0" y="35004"/>
                    </a:lnTo>
                    <a:lnTo>
                      <a:pt x="10073" y="32737"/>
                    </a:lnTo>
                    <a:lnTo>
                      <a:pt x="12340" y="6296"/>
                    </a:lnTo>
                    <a:close/>
                  </a:path>
                </a:pathLst>
              </a:custGeom>
              <a:solidFill>
                <a:schemeClr val="accent5"/>
              </a:solidFill>
              <a:ln>
                <a:noFill/>
              </a:ln>
            </p:spPr>
          </p:sp>
          <p:sp>
            <p:nvSpPr>
              <p:cNvPr id="24" name="Google Shape;24;p2"/>
              <p:cNvSpPr/>
              <p:nvPr/>
            </p:nvSpPr>
            <p:spPr>
              <a:xfrm>
                <a:off x="7845575" y="4837525"/>
                <a:ext cx="497350" cy="88150"/>
              </a:xfrm>
              <a:custGeom>
                <a:rect b="b" l="l" r="r" t="t"/>
                <a:pathLst>
                  <a:path extrusionOk="0" h="3526" w="19894">
                    <a:moveTo>
                      <a:pt x="19894" y="0"/>
                    </a:moveTo>
                    <a:lnTo>
                      <a:pt x="16872" y="0"/>
                    </a:lnTo>
                    <a:lnTo>
                      <a:pt x="755" y="756"/>
                    </a:lnTo>
                    <a:lnTo>
                      <a:pt x="0" y="3526"/>
                    </a:lnTo>
                    <a:lnTo>
                      <a:pt x="17627" y="1763"/>
                    </a:lnTo>
                    <a:close/>
                  </a:path>
                </a:pathLst>
              </a:custGeom>
              <a:solidFill>
                <a:schemeClr val="accent5"/>
              </a:solidFill>
              <a:ln>
                <a:noFill/>
              </a:ln>
            </p:spPr>
          </p:sp>
        </p:grpSp>
        <p:grpSp>
          <p:nvGrpSpPr>
            <p:cNvPr id="25" name="Google Shape;25;p2"/>
            <p:cNvGrpSpPr/>
            <p:nvPr/>
          </p:nvGrpSpPr>
          <p:grpSpPr>
            <a:xfrm>
              <a:off x="-206500" y="-85625"/>
              <a:ext cx="4482475" cy="459575"/>
              <a:chOff x="-206500" y="-85625"/>
              <a:chExt cx="4482475" cy="459575"/>
            </a:xfrm>
          </p:grpSpPr>
          <p:sp>
            <p:nvSpPr>
              <p:cNvPr id="26" name="Google Shape;26;p2"/>
              <p:cNvSpPr/>
              <p:nvPr/>
            </p:nvSpPr>
            <p:spPr>
              <a:xfrm>
                <a:off x="-206500" y="-85625"/>
                <a:ext cx="4482475" cy="459575"/>
              </a:xfrm>
              <a:custGeom>
                <a:rect b="b" l="l" r="r" t="t"/>
                <a:pathLst>
                  <a:path extrusionOk="0" h="18383" w="179299">
                    <a:moveTo>
                      <a:pt x="4281" y="18383"/>
                    </a:moveTo>
                    <a:lnTo>
                      <a:pt x="29967" y="18383"/>
                    </a:lnTo>
                    <a:lnTo>
                      <a:pt x="59682" y="11080"/>
                    </a:lnTo>
                    <a:lnTo>
                      <a:pt x="122387" y="10325"/>
                    </a:lnTo>
                    <a:lnTo>
                      <a:pt x="179299" y="1259"/>
                    </a:lnTo>
                    <a:lnTo>
                      <a:pt x="15613" y="1259"/>
                    </a:lnTo>
                    <a:lnTo>
                      <a:pt x="0" y="0"/>
                    </a:lnTo>
                    <a:close/>
                  </a:path>
                </a:pathLst>
              </a:custGeom>
              <a:solidFill>
                <a:schemeClr val="accent6"/>
              </a:solidFill>
              <a:ln>
                <a:noFill/>
              </a:ln>
            </p:spPr>
          </p:sp>
          <p:sp>
            <p:nvSpPr>
              <p:cNvPr id="27" name="Google Shape;27;p2"/>
              <p:cNvSpPr/>
              <p:nvPr/>
            </p:nvSpPr>
            <p:spPr>
              <a:xfrm>
                <a:off x="152350" y="95700"/>
                <a:ext cx="963225" cy="207750"/>
              </a:xfrm>
              <a:custGeom>
                <a:rect b="b" l="l" r="r" t="t"/>
                <a:pathLst>
                  <a:path extrusionOk="0" h="8310" w="38529">
                    <a:moveTo>
                      <a:pt x="0" y="8058"/>
                    </a:moveTo>
                    <a:lnTo>
                      <a:pt x="16369" y="8310"/>
                    </a:lnTo>
                    <a:lnTo>
                      <a:pt x="38529" y="1259"/>
                    </a:lnTo>
                    <a:lnTo>
                      <a:pt x="13599" y="0"/>
                    </a:lnTo>
                    <a:close/>
                  </a:path>
                </a:pathLst>
              </a:custGeom>
              <a:solidFill>
                <a:schemeClr val="accent5"/>
              </a:solidFill>
              <a:ln>
                <a:noFill/>
              </a:ln>
            </p:spPr>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8" name="Shape 188"/>
        <p:cNvGrpSpPr/>
        <p:nvPr/>
      </p:nvGrpSpPr>
      <p:grpSpPr>
        <a:xfrm>
          <a:off x="0" y="0"/>
          <a:ext cx="0" cy="0"/>
          <a:chOff x="0" y="0"/>
          <a:chExt cx="0" cy="0"/>
        </a:xfrm>
      </p:grpSpPr>
      <p:sp>
        <p:nvSpPr>
          <p:cNvPr id="189" name="Google Shape;189;p11"/>
          <p:cNvSpPr txBox="1"/>
          <p:nvPr>
            <p:ph hasCustomPrompt="1" type="title"/>
          </p:nvPr>
        </p:nvSpPr>
        <p:spPr>
          <a:xfrm>
            <a:off x="1284000" y="1825088"/>
            <a:ext cx="6576000" cy="9960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90" name="Google Shape;190;p11"/>
          <p:cNvSpPr txBox="1"/>
          <p:nvPr>
            <p:ph idx="1" type="subTitle"/>
          </p:nvPr>
        </p:nvSpPr>
        <p:spPr>
          <a:xfrm>
            <a:off x="1284000" y="2821312"/>
            <a:ext cx="65760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91" name="Google Shape;191;p11"/>
          <p:cNvGrpSpPr/>
          <p:nvPr/>
        </p:nvGrpSpPr>
        <p:grpSpPr>
          <a:xfrm flipH="1">
            <a:off x="-224075" y="-55400"/>
            <a:ext cx="9745575" cy="5289550"/>
            <a:chOff x="-376475" y="-55400"/>
            <a:chExt cx="9745575" cy="5289550"/>
          </a:xfrm>
        </p:grpSpPr>
        <p:sp>
          <p:nvSpPr>
            <p:cNvPr id="192" name="Google Shape;192;p11"/>
            <p:cNvSpPr/>
            <p:nvPr/>
          </p:nvSpPr>
          <p:spPr>
            <a:xfrm>
              <a:off x="-156125" y="-35250"/>
              <a:ext cx="5470875" cy="3574625"/>
            </a:xfrm>
            <a:custGeom>
              <a:rect b="b" l="l" r="r" t="t"/>
              <a:pathLst>
                <a:path extrusionOk="0" h="142985" w="218835">
                  <a:moveTo>
                    <a:pt x="218835" y="503"/>
                  </a:moveTo>
                  <a:lnTo>
                    <a:pt x="209517" y="17627"/>
                  </a:lnTo>
                  <a:lnTo>
                    <a:pt x="172247" y="17879"/>
                  </a:lnTo>
                  <a:lnTo>
                    <a:pt x="130193" y="43565"/>
                  </a:lnTo>
                  <a:lnTo>
                    <a:pt x="64467" y="37773"/>
                  </a:lnTo>
                  <a:lnTo>
                    <a:pt x="55905" y="46335"/>
                  </a:lnTo>
                  <a:lnTo>
                    <a:pt x="45832" y="45076"/>
                  </a:lnTo>
                  <a:lnTo>
                    <a:pt x="42558" y="51875"/>
                  </a:lnTo>
                  <a:lnTo>
                    <a:pt x="38025" y="63208"/>
                  </a:lnTo>
                  <a:lnTo>
                    <a:pt x="44573" y="88894"/>
                  </a:lnTo>
                  <a:lnTo>
                    <a:pt x="48098" y="122638"/>
                  </a:lnTo>
                  <a:lnTo>
                    <a:pt x="37773" y="133215"/>
                  </a:lnTo>
                  <a:lnTo>
                    <a:pt x="24175" y="142985"/>
                  </a:lnTo>
                  <a:lnTo>
                    <a:pt x="10073" y="137999"/>
                  </a:lnTo>
                  <a:lnTo>
                    <a:pt x="2266" y="137244"/>
                  </a:lnTo>
                  <a:lnTo>
                    <a:pt x="0" y="0"/>
                  </a:lnTo>
                  <a:close/>
                </a:path>
              </a:pathLst>
            </a:custGeom>
            <a:solidFill>
              <a:schemeClr val="accent6"/>
            </a:solidFill>
            <a:ln>
              <a:noFill/>
            </a:ln>
          </p:spPr>
        </p:sp>
        <p:sp>
          <p:nvSpPr>
            <p:cNvPr id="193" name="Google Shape;193;p11"/>
            <p:cNvSpPr/>
            <p:nvPr/>
          </p:nvSpPr>
          <p:spPr>
            <a:xfrm>
              <a:off x="5491025" y="-55400"/>
              <a:ext cx="3878075" cy="4513950"/>
            </a:xfrm>
            <a:custGeom>
              <a:rect b="b" l="l" r="r" t="t"/>
              <a:pathLst>
                <a:path extrusionOk="0" h="180558" w="155123">
                  <a:moveTo>
                    <a:pt x="0" y="0"/>
                  </a:moveTo>
                  <a:lnTo>
                    <a:pt x="14102" y="12591"/>
                  </a:lnTo>
                  <a:lnTo>
                    <a:pt x="44572" y="19390"/>
                  </a:lnTo>
                  <a:lnTo>
                    <a:pt x="73280" y="30219"/>
                  </a:lnTo>
                  <a:lnTo>
                    <a:pt x="103499" y="27197"/>
                  </a:lnTo>
                  <a:lnTo>
                    <a:pt x="125408" y="45328"/>
                  </a:lnTo>
                  <a:lnTo>
                    <a:pt x="116342" y="86879"/>
                  </a:lnTo>
                  <a:lnTo>
                    <a:pt x="121379" y="96448"/>
                  </a:lnTo>
                  <a:lnTo>
                    <a:pt x="118105" y="100729"/>
                  </a:lnTo>
                  <a:lnTo>
                    <a:pt x="121127" y="113321"/>
                  </a:lnTo>
                  <a:lnTo>
                    <a:pt x="110802" y="135985"/>
                  </a:lnTo>
                  <a:lnTo>
                    <a:pt x="116090" y="161167"/>
                  </a:lnTo>
                  <a:lnTo>
                    <a:pt x="124401" y="180558"/>
                  </a:lnTo>
                  <a:lnTo>
                    <a:pt x="148827" y="176025"/>
                  </a:lnTo>
                  <a:lnTo>
                    <a:pt x="155123" y="0"/>
                  </a:lnTo>
                  <a:close/>
                </a:path>
              </a:pathLst>
            </a:custGeom>
            <a:solidFill>
              <a:schemeClr val="accent6"/>
            </a:solidFill>
            <a:ln>
              <a:noFill/>
            </a:ln>
          </p:spPr>
        </p:sp>
        <p:sp>
          <p:nvSpPr>
            <p:cNvPr id="194" name="Google Shape;194;p11"/>
            <p:cNvSpPr/>
            <p:nvPr/>
          </p:nvSpPr>
          <p:spPr>
            <a:xfrm>
              <a:off x="-376475" y="3912075"/>
              <a:ext cx="5376425" cy="1322075"/>
            </a:xfrm>
            <a:custGeom>
              <a:rect b="b" l="l" r="r" t="t"/>
              <a:pathLst>
                <a:path extrusionOk="0" h="52883" w="215057">
                  <a:moveTo>
                    <a:pt x="11332" y="4533"/>
                  </a:moveTo>
                  <a:lnTo>
                    <a:pt x="33996" y="0"/>
                  </a:lnTo>
                  <a:lnTo>
                    <a:pt x="46084" y="2519"/>
                  </a:lnTo>
                  <a:lnTo>
                    <a:pt x="53890" y="12591"/>
                  </a:lnTo>
                  <a:lnTo>
                    <a:pt x="61949" y="15110"/>
                  </a:lnTo>
                  <a:lnTo>
                    <a:pt x="83354" y="22413"/>
                  </a:lnTo>
                  <a:lnTo>
                    <a:pt x="102744" y="32737"/>
                  </a:lnTo>
                  <a:lnTo>
                    <a:pt x="123897" y="32989"/>
                  </a:lnTo>
                  <a:lnTo>
                    <a:pt x="174514" y="31730"/>
                  </a:lnTo>
                  <a:lnTo>
                    <a:pt x="200703" y="39788"/>
                  </a:lnTo>
                  <a:lnTo>
                    <a:pt x="215057" y="51372"/>
                  </a:lnTo>
                  <a:lnTo>
                    <a:pt x="0" y="52883"/>
                  </a:lnTo>
                  <a:close/>
                </a:path>
              </a:pathLst>
            </a:custGeom>
            <a:solidFill>
              <a:schemeClr val="accent6"/>
            </a:solidFill>
            <a:ln>
              <a:noFill/>
            </a:ln>
          </p:spPr>
        </p:sp>
        <p:sp>
          <p:nvSpPr>
            <p:cNvPr id="195" name="Google Shape;195;p11"/>
            <p:cNvSpPr/>
            <p:nvPr/>
          </p:nvSpPr>
          <p:spPr>
            <a:xfrm>
              <a:off x="8437350" y="1267925"/>
              <a:ext cx="201475" cy="831025"/>
            </a:xfrm>
            <a:custGeom>
              <a:rect b="b" l="l" r="r" t="t"/>
              <a:pathLst>
                <a:path extrusionOk="0" h="33241" w="8059">
                  <a:moveTo>
                    <a:pt x="8059" y="0"/>
                  </a:moveTo>
                  <a:lnTo>
                    <a:pt x="0" y="33241"/>
                  </a:lnTo>
                  <a:lnTo>
                    <a:pt x="8059" y="30723"/>
                  </a:lnTo>
                  <a:close/>
                </a:path>
              </a:pathLst>
            </a:custGeom>
            <a:solidFill>
              <a:schemeClr val="accent5"/>
            </a:solidFill>
            <a:ln>
              <a:noFill/>
            </a:ln>
          </p:spPr>
        </p:sp>
        <p:sp>
          <p:nvSpPr>
            <p:cNvPr id="196" name="Google Shape;196;p11"/>
            <p:cNvSpPr/>
            <p:nvPr/>
          </p:nvSpPr>
          <p:spPr>
            <a:xfrm>
              <a:off x="1480725" y="405425"/>
              <a:ext cx="2568600" cy="579200"/>
            </a:xfrm>
            <a:custGeom>
              <a:rect b="b" l="l" r="r" t="t"/>
              <a:pathLst>
                <a:path extrusionOk="0" h="23168" w="102744">
                  <a:moveTo>
                    <a:pt x="61697" y="22916"/>
                  </a:moveTo>
                  <a:lnTo>
                    <a:pt x="52631" y="22665"/>
                  </a:lnTo>
                  <a:lnTo>
                    <a:pt x="38529" y="20902"/>
                  </a:lnTo>
                  <a:lnTo>
                    <a:pt x="15361" y="19895"/>
                  </a:lnTo>
                  <a:lnTo>
                    <a:pt x="0" y="18384"/>
                  </a:lnTo>
                  <a:lnTo>
                    <a:pt x="9066" y="14354"/>
                  </a:lnTo>
                  <a:lnTo>
                    <a:pt x="14354" y="16873"/>
                  </a:lnTo>
                  <a:lnTo>
                    <a:pt x="29715" y="8311"/>
                  </a:lnTo>
                  <a:lnTo>
                    <a:pt x="41047" y="19391"/>
                  </a:lnTo>
                  <a:lnTo>
                    <a:pt x="47091" y="19391"/>
                  </a:lnTo>
                  <a:lnTo>
                    <a:pt x="50868" y="20146"/>
                  </a:lnTo>
                  <a:lnTo>
                    <a:pt x="59179" y="13347"/>
                  </a:lnTo>
                  <a:lnTo>
                    <a:pt x="66481" y="15865"/>
                  </a:lnTo>
                  <a:lnTo>
                    <a:pt x="69503" y="6800"/>
                  </a:lnTo>
                  <a:lnTo>
                    <a:pt x="74036" y="10325"/>
                  </a:lnTo>
                  <a:lnTo>
                    <a:pt x="81087" y="8562"/>
                  </a:lnTo>
                  <a:lnTo>
                    <a:pt x="92671" y="756"/>
                  </a:lnTo>
                  <a:lnTo>
                    <a:pt x="102744" y="0"/>
                  </a:lnTo>
                  <a:lnTo>
                    <a:pt x="65726" y="23168"/>
                  </a:lnTo>
                  <a:close/>
                </a:path>
              </a:pathLst>
            </a:custGeom>
            <a:solidFill>
              <a:schemeClr val="accent5"/>
            </a:solidFill>
            <a:ln>
              <a:noFill/>
            </a:ln>
          </p:spPr>
        </p:sp>
        <p:sp>
          <p:nvSpPr>
            <p:cNvPr id="197" name="Google Shape;197;p11"/>
            <p:cNvSpPr/>
            <p:nvPr/>
          </p:nvSpPr>
          <p:spPr>
            <a:xfrm>
              <a:off x="687475" y="172500"/>
              <a:ext cx="950650" cy="881375"/>
            </a:xfrm>
            <a:custGeom>
              <a:rect b="b" l="l" r="r" t="t"/>
              <a:pathLst>
                <a:path extrusionOk="0" h="35255" w="38026">
                  <a:moveTo>
                    <a:pt x="36766" y="17376"/>
                  </a:moveTo>
                  <a:lnTo>
                    <a:pt x="21909" y="35255"/>
                  </a:lnTo>
                  <a:lnTo>
                    <a:pt x="14858" y="31226"/>
                  </a:lnTo>
                  <a:lnTo>
                    <a:pt x="0" y="13095"/>
                  </a:lnTo>
                  <a:lnTo>
                    <a:pt x="1259" y="2266"/>
                  </a:lnTo>
                  <a:lnTo>
                    <a:pt x="13599" y="8058"/>
                  </a:lnTo>
                  <a:lnTo>
                    <a:pt x="17880" y="0"/>
                  </a:lnTo>
                  <a:lnTo>
                    <a:pt x="33493" y="2770"/>
                  </a:lnTo>
                  <a:lnTo>
                    <a:pt x="23420" y="13347"/>
                  </a:lnTo>
                  <a:lnTo>
                    <a:pt x="38026" y="11332"/>
                  </a:lnTo>
                  <a:close/>
                </a:path>
              </a:pathLst>
            </a:custGeom>
            <a:solidFill>
              <a:schemeClr val="accent5"/>
            </a:solidFill>
            <a:ln>
              <a:noFill/>
            </a:ln>
          </p:spPr>
        </p:sp>
        <p:sp>
          <p:nvSpPr>
            <p:cNvPr id="198" name="Google Shape;198;p11"/>
            <p:cNvSpPr/>
            <p:nvPr/>
          </p:nvSpPr>
          <p:spPr>
            <a:xfrm>
              <a:off x="-54750" y="122125"/>
              <a:ext cx="239225" cy="982125"/>
            </a:xfrm>
            <a:custGeom>
              <a:rect b="b" l="l" r="r" t="t"/>
              <a:pathLst>
                <a:path extrusionOk="0" h="39285" w="9569">
                  <a:moveTo>
                    <a:pt x="2266" y="0"/>
                  </a:moveTo>
                  <a:lnTo>
                    <a:pt x="9569" y="24931"/>
                  </a:lnTo>
                  <a:lnTo>
                    <a:pt x="5288" y="35759"/>
                  </a:lnTo>
                  <a:lnTo>
                    <a:pt x="0" y="39285"/>
                  </a:lnTo>
                  <a:close/>
                </a:path>
              </a:pathLst>
            </a:custGeom>
            <a:solidFill>
              <a:schemeClr val="accent5"/>
            </a:solidFill>
            <a:ln>
              <a:noFill/>
            </a:ln>
          </p:spPr>
        </p:sp>
        <p:sp>
          <p:nvSpPr>
            <p:cNvPr id="199" name="Google Shape;199;p11"/>
            <p:cNvSpPr/>
            <p:nvPr/>
          </p:nvSpPr>
          <p:spPr>
            <a:xfrm>
              <a:off x="687475" y="1658250"/>
              <a:ext cx="308500" cy="1328375"/>
            </a:xfrm>
            <a:custGeom>
              <a:rect b="b" l="l" r="r" t="t"/>
              <a:pathLst>
                <a:path extrusionOk="0" h="53135" w="12340">
                  <a:moveTo>
                    <a:pt x="2267" y="0"/>
                  </a:moveTo>
                  <a:lnTo>
                    <a:pt x="8814" y="20902"/>
                  </a:lnTo>
                  <a:lnTo>
                    <a:pt x="11584" y="44321"/>
                  </a:lnTo>
                  <a:lnTo>
                    <a:pt x="12340" y="53135"/>
                  </a:lnTo>
                  <a:lnTo>
                    <a:pt x="5037" y="50617"/>
                  </a:lnTo>
                  <a:lnTo>
                    <a:pt x="4785" y="31982"/>
                  </a:lnTo>
                  <a:lnTo>
                    <a:pt x="0" y="16621"/>
                  </a:lnTo>
                  <a:lnTo>
                    <a:pt x="4029" y="13347"/>
                  </a:lnTo>
                  <a:close/>
                </a:path>
              </a:pathLst>
            </a:custGeom>
            <a:solidFill>
              <a:schemeClr val="accent5"/>
            </a:solidFill>
            <a:ln>
              <a:noFill/>
            </a:ln>
          </p:spPr>
        </p:sp>
        <p:sp>
          <p:nvSpPr>
            <p:cNvPr id="200" name="Google Shape;200;p11"/>
            <p:cNvSpPr/>
            <p:nvPr/>
          </p:nvSpPr>
          <p:spPr>
            <a:xfrm>
              <a:off x="618225" y="3068475"/>
              <a:ext cx="239225" cy="176275"/>
            </a:xfrm>
            <a:custGeom>
              <a:rect b="b" l="l" r="r" t="t"/>
              <a:pathLst>
                <a:path extrusionOk="0" h="7051" w="9569">
                  <a:moveTo>
                    <a:pt x="9569" y="3022"/>
                  </a:moveTo>
                  <a:lnTo>
                    <a:pt x="4281" y="7051"/>
                  </a:lnTo>
                  <a:lnTo>
                    <a:pt x="0" y="0"/>
                  </a:lnTo>
                  <a:close/>
                </a:path>
              </a:pathLst>
            </a:custGeom>
            <a:solidFill>
              <a:schemeClr val="accent5"/>
            </a:solidFill>
            <a:ln>
              <a:noFill/>
            </a:ln>
          </p:spPr>
        </p:sp>
        <p:sp>
          <p:nvSpPr>
            <p:cNvPr id="201" name="Google Shape;201;p11"/>
            <p:cNvSpPr/>
            <p:nvPr/>
          </p:nvSpPr>
          <p:spPr>
            <a:xfrm>
              <a:off x="750425" y="4044300"/>
              <a:ext cx="912875" cy="547700"/>
            </a:xfrm>
            <a:custGeom>
              <a:rect b="b" l="l" r="r" t="t"/>
              <a:pathLst>
                <a:path extrusionOk="0" h="21908" w="36515">
                  <a:moveTo>
                    <a:pt x="0" y="0"/>
                  </a:moveTo>
                  <a:lnTo>
                    <a:pt x="6800" y="8310"/>
                  </a:lnTo>
                  <a:lnTo>
                    <a:pt x="36515" y="17375"/>
                  </a:lnTo>
                  <a:lnTo>
                    <a:pt x="36515" y="21908"/>
                  </a:lnTo>
                  <a:lnTo>
                    <a:pt x="15110" y="15613"/>
                  </a:lnTo>
                  <a:lnTo>
                    <a:pt x="9066" y="11332"/>
                  </a:lnTo>
                  <a:lnTo>
                    <a:pt x="3274" y="12591"/>
                  </a:lnTo>
                  <a:close/>
                </a:path>
              </a:pathLst>
            </a:custGeom>
            <a:solidFill>
              <a:schemeClr val="accent5"/>
            </a:solidFill>
            <a:ln>
              <a:noFill/>
            </a:ln>
          </p:spPr>
        </p:sp>
        <p:sp>
          <p:nvSpPr>
            <p:cNvPr id="202" name="Google Shape;202;p11"/>
            <p:cNvSpPr/>
            <p:nvPr/>
          </p:nvSpPr>
          <p:spPr>
            <a:xfrm>
              <a:off x="2223600" y="4755700"/>
              <a:ext cx="2027175" cy="176275"/>
            </a:xfrm>
            <a:custGeom>
              <a:rect b="b" l="l" r="r" t="t"/>
              <a:pathLst>
                <a:path extrusionOk="0" h="7051" w="81087">
                  <a:moveTo>
                    <a:pt x="67237" y="0"/>
                  </a:moveTo>
                  <a:lnTo>
                    <a:pt x="31226" y="503"/>
                  </a:lnTo>
                  <a:lnTo>
                    <a:pt x="21153" y="2770"/>
                  </a:lnTo>
                  <a:lnTo>
                    <a:pt x="2267" y="1511"/>
                  </a:lnTo>
                  <a:lnTo>
                    <a:pt x="0" y="7051"/>
                  </a:lnTo>
                  <a:lnTo>
                    <a:pt x="32737" y="4281"/>
                  </a:lnTo>
                  <a:lnTo>
                    <a:pt x="65222" y="5288"/>
                  </a:lnTo>
                  <a:lnTo>
                    <a:pt x="81087" y="4532"/>
                  </a:lnTo>
                  <a:close/>
                </a:path>
              </a:pathLst>
            </a:custGeom>
            <a:solidFill>
              <a:schemeClr val="accent5"/>
            </a:solidFill>
            <a:ln>
              <a:noFill/>
            </a:ln>
          </p:spPr>
        </p:sp>
        <p:sp>
          <p:nvSpPr>
            <p:cNvPr id="203" name="Google Shape;203;p11"/>
            <p:cNvSpPr/>
            <p:nvPr/>
          </p:nvSpPr>
          <p:spPr>
            <a:xfrm>
              <a:off x="1770325" y="4541650"/>
              <a:ext cx="459575" cy="402900"/>
            </a:xfrm>
            <a:custGeom>
              <a:rect b="b" l="l" r="r" t="t"/>
              <a:pathLst>
                <a:path extrusionOk="0" h="16116" w="18383">
                  <a:moveTo>
                    <a:pt x="0" y="0"/>
                  </a:moveTo>
                  <a:lnTo>
                    <a:pt x="18383" y="9569"/>
                  </a:lnTo>
                  <a:lnTo>
                    <a:pt x="13850" y="16116"/>
                  </a:lnTo>
                  <a:lnTo>
                    <a:pt x="5792" y="7303"/>
                  </a:lnTo>
                  <a:lnTo>
                    <a:pt x="6547" y="4784"/>
                  </a:lnTo>
                  <a:close/>
                </a:path>
              </a:pathLst>
            </a:custGeom>
            <a:solidFill>
              <a:schemeClr val="accent5"/>
            </a:solidFill>
            <a:ln>
              <a:noFill/>
            </a:ln>
          </p:spPr>
        </p:sp>
        <p:sp>
          <p:nvSpPr>
            <p:cNvPr id="204" name="Google Shape;204;p11"/>
            <p:cNvSpPr/>
            <p:nvPr/>
          </p:nvSpPr>
          <p:spPr>
            <a:xfrm>
              <a:off x="8336625" y="2892200"/>
              <a:ext cx="201450" cy="812125"/>
            </a:xfrm>
            <a:custGeom>
              <a:rect b="b" l="l" r="r" t="t"/>
              <a:pathLst>
                <a:path extrusionOk="0" h="32485" w="8058">
                  <a:moveTo>
                    <a:pt x="8058" y="0"/>
                  </a:moveTo>
                  <a:lnTo>
                    <a:pt x="0" y="19138"/>
                  </a:lnTo>
                  <a:lnTo>
                    <a:pt x="2518" y="32485"/>
                  </a:lnTo>
                  <a:lnTo>
                    <a:pt x="5036" y="19138"/>
                  </a:lnTo>
                  <a:close/>
                </a:path>
              </a:pathLst>
            </a:custGeom>
            <a:solidFill>
              <a:schemeClr val="accent5"/>
            </a:solidFill>
            <a:ln>
              <a:noFill/>
            </a:ln>
          </p:spPr>
        </p:sp>
        <p:sp>
          <p:nvSpPr>
            <p:cNvPr id="205" name="Google Shape;205;p11"/>
            <p:cNvSpPr/>
            <p:nvPr/>
          </p:nvSpPr>
          <p:spPr>
            <a:xfrm>
              <a:off x="6756425" y="424325"/>
              <a:ext cx="805850" cy="245525"/>
            </a:xfrm>
            <a:custGeom>
              <a:rect b="b" l="l" r="r" t="t"/>
              <a:pathLst>
                <a:path extrusionOk="0" h="9821" w="32234">
                  <a:moveTo>
                    <a:pt x="0" y="0"/>
                  </a:moveTo>
                  <a:lnTo>
                    <a:pt x="24175" y="9821"/>
                  </a:lnTo>
                  <a:lnTo>
                    <a:pt x="32234" y="7051"/>
                  </a:lnTo>
                  <a:lnTo>
                    <a:pt x="23672" y="2266"/>
                  </a:lnTo>
                  <a:lnTo>
                    <a:pt x="14606" y="2518"/>
                  </a:lnTo>
                  <a:lnTo>
                    <a:pt x="8814" y="0"/>
                  </a:lnTo>
                  <a:close/>
                </a:path>
              </a:pathLst>
            </a:custGeom>
            <a:solidFill>
              <a:schemeClr val="accent5"/>
            </a:solidFill>
            <a:ln>
              <a:noFill/>
            </a:ln>
          </p:spPr>
        </p:sp>
        <p:sp>
          <p:nvSpPr>
            <p:cNvPr id="206" name="Google Shape;206;p11"/>
            <p:cNvSpPr/>
            <p:nvPr/>
          </p:nvSpPr>
          <p:spPr>
            <a:xfrm>
              <a:off x="5793200" y="52875"/>
              <a:ext cx="598075" cy="207775"/>
            </a:xfrm>
            <a:custGeom>
              <a:rect b="b" l="l" r="r" t="t"/>
              <a:pathLst>
                <a:path extrusionOk="0" h="8311" w="23923">
                  <a:moveTo>
                    <a:pt x="0" y="0"/>
                  </a:moveTo>
                  <a:lnTo>
                    <a:pt x="3778" y="6548"/>
                  </a:lnTo>
                  <a:lnTo>
                    <a:pt x="23923" y="8311"/>
                  </a:lnTo>
                  <a:lnTo>
                    <a:pt x="9318" y="2267"/>
                  </a:lnTo>
                  <a:lnTo>
                    <a:pt x="2770" y="756"/>
                  </a:lnTo>
                  <a:close/>
                </a:path>
              </a:pathLst>
            </a:custGeom>
            <a:solidFill>
              <a:schemeClr val="accent5"/>
            </a:solidFill>
            <a:ln>
              <a:noFill/>
            </a:ln>
          </p:spPr>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07" name="Shape 20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08" name="Shape 208"/>
        <p:cNvGrpSpPr/>
        <p:nvPr/>
      </p:nvGrpSpPr>
      <p:grpSpPr>
        <a:xfrm>
          <a:off x="0" y="0"/>
          <a:ext cx="0" cy="0"/>
          <a:chOff x="0" y="0"/>
          <a:chExt cx="0" cy="0"/>
        </a:xfrm>
      </p:grpSpPr>
      <p:sp>
        <p:nvSpPr>
          <p:cNvPr id="209" name="Google Shape;209;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0" name="Google Shape;210;p13"/>
          <p:cNvSpPr txBox="1"/>
          <p:nvPr>
            <p:ph idx="1" type="subTitle"/>
          </p:nvPr>
        </p:nvSpPr>
        <p:spPr>
          <a:xfrm>
            <a:off x="1721651" y="1578325"/>
            <a:ext cx="3852000" cy="438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 name="Google Shape;211;p13"/>
          <p:cNvSpPr txBox="1"/>
          <p:nvPr>
            <p:ph idx="2" type="subTitle"/>
          </p:nvPr>
        </p:nvSpPr>
        <p:spPr>
          <a:xfrm>
            <a:off x="1721651" y="2438450"/>
            <a:ext cx="3852000" cy="438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2" name="Google Shape;212;p13"/>
          <p:cNvSpPr txBox="1"/>
          <p:nvPr>
            <p:ph idx="3" type="subTitle"/>
          </p:nvPr>
        </p:nvSpPr>
        <p:spPr>
          <a:xfrm>
            <a:off x="1721655" y="4155700"/>
            <a:ext cx="3852000" cy="435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3" name="Google Shape;213;p13"/>
          <p:cNvSpPr txBox="1"/>
          <p:nvPr>
            <p:ph idx="4" type="subTitle"/>
          </p:nvPr>
        </p:nvSpPr>
        <p:spPr>
          <a:xfrm>
            <a:off x="1721651" y="3298575"/>
            <a:ext cx="3852000" cy="435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4" name="Google Shape;214;p13"/>
          <p:cNvSpPr txBox="1"/>
          <p:nvPr>
            <p:ph hasCustomPrompt="1" idx="5" type="title"/>
          </p:nvPr>
        </p:nvSpPr>
        <p:spPr>
          <a:xfrm>
            <a:off x="735251" y="1360745"/>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3000">
                <a:solidFill>
                  <a:schemeClr val="lt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215" name="Google Shape;215;p13"/>
          <p:cNvSpPr txBox="1"/>
          <p:nvPr>
            <p:ph hasCustomPrompt="1" idx="6" type="title"/>
          </p:nvPr>
        </p:nvSpPr>
        <p:spPr>
          <a:xfrm>
            <a:off x="735251" y="393759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3000">
                <a:solidFill>
                  <a:schemeClr val="lt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216" name="Google Shape;216;p13"/>
          <p:cNvSpPr txBox="1"/>
          <p:nvPr>
            <p:ph hasCustomPrompt="1" idx="7" type="title"/>
          </p:nvPr>
        </p:nvSpPr>
        <p:spPr>
          <a:xfrm>
            <a:off x="735247" y="2219700"/>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3000">
                <a:solidFill>
                  <a:schemeClr val="lt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217" name="Google Shape;217;p13"/>
          <p:cNvSpPr txBox="1"/>
          <p:nvPr>
            <p:ph hasCustomPrompt="1" idx="8" type="title"/>
          </p:nvPr>
        </p:nvSpPr>
        <p:spPr>
          <a:xfrm>
            <a:off x="735250" y="3078650"/>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3000">
                <a:solidFill>
                  <a:schemeClr val="lt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218" name="Google Shape;218;p13"/>
          <p:cNvSpPr txBox="1"/>
          <p:nvPr>
            <p:ph idx="9" type="subTitle"/>
          </p:nvPr>
        </p:nvSpPr>
        <p:spPr>
          <a:xfrm>
            <a:off x="1721654" y="1246450"/>
            <a:ext cx="38520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219" name="Google Shape;219;p13"/>
          <p:cNvSpPr txBox="1"/>
          <p:nvPr>
            <p:ph idx="13" type="subTitle"/>
          </p:nvPr>
        </p:nvSpPr>
        <p:spPr>
          <a:xfrm>
            <a:off x="1721651" y="2105399"/>
            <a:ext cx="38520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220" name="Google Shape;220;p13"/>
          <p:cNvSpPr txBox="1"/>
          <p:nvPr>
            <p:ph idx="14" type="subTitle"/>
          </p:nvPr>
        </p:nvSpPr>
        <p:spPr>
          <a:xfrm>
            <a:off x="1721651" y="2964348"/>
            <a:ext cx="38520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221" name="Google Shape;221;p13"/>
          <p:cNvSpPr txBox="1"/>
          <p:nvPr>
            <p:ph idx="15" type="subTitle"/>
          </p:nvPr>
        </p:nvSpPr>
        <p:spPr>
          <a:xfrm>
            <a:off x="1721658" y="3823297"/>
            <a:ext cx="38520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grpSp>
        <p:nvGrpSpPr>
          <p:cNvPr id="222" name="Google Shape;222;p13"/>
          <p:cNvGrpSpPr/>
          <p:nvPr/>
        </p:nvGrpSpPr>
        <p:grpSpPr>
          <a:xfrm>
            <a:off x="2318025" y="-47850"/>
            <a:ext cx="6944050" cy="5231650"/>
            <a:chOff x="2318025" y="-47850"/>
            <a:chExt cx="6944050" cy="5231650"/>
          </a:xfrm>
        </p:grpSpPr>
        <p:grpSp>
          <p:nvGrpSpPr>
            <p:cNvPr id="223" name="Google Shape;223;p13"/>
            <p:cNvGrpSpPr/>
            <p:nvPr/>
          </p:nvGrpSpPr>
          <p:grpSpPr>
            <a:xfrm>
              <a:off x="2318025" y="-47850"/>
              <a:ext cx="6944050" cy="5231650"/>
              <a:chOff x="2318025" y="-47850"/>
              <a:chExt cx="6944050" cy="5231650"/>
            </a:xfrm>
          </p:grpSpPr>
          <p:sp>
            <p:nvSpPr>
              <p:cNvPr id="224" name="Google Shape;224;p13"/>
              <p:cNvSpPr/>
              <p:nvPr/>
            </p:nvSpPr>
            <p:spPr>
              <a:xfrm>
                <a:off x="2318025" y="-47850"/>
                <a:ext cx="6944050" cy="5231650"/>
              </a:xfrm>
              <a:custGeom>
                <a:rect b="b" l="l" r="r" t="t"/>
                <a:pathLst>
                  <a:path extrusionOk="0" h="209266" w="277762">
                    <a:moveTo>
                      <a:pt x="206748" y="252"/>
                    </a:moveTo>
                    <a:lnTo>
                      <a:pt x="211532" y="11836"/>
                    </a:lnTo>
                    <a:lnTo>
                      <a:pt x="231678" y="13850"/>
                    </a:lnTo>
                    <a:lnTo>
                      <a:pt x="246032" y="25686"/>
                    </a:lnTo>
                    <a:lnTo>
                      <a:pt x="251069" y="47343"/>
                    </a:lnTo>
                    <a:lnTo>
                      <a:pt x="246536" y="66733"/>
                    </a:lnTo>
                    <a:lnTo>
                      <a:pt x="252832" y="93427"/>
                    </a:lnTo>
                    <a:lnTo>
                      <a:pt x="246536" y="139762"/>
                    </a:lnTo>
                    <a:lnTo>
                      <a:pt x="242003" y="155879"/>
                    </a:lnTo>
                    <a:lnTo>
                      <a:pt x="237470" y="178040"/>
                    </a:lnTo>
                    <a:lnTo>
                      <a:pt x="229916" y="185695"/>
                    </a:lnTo>
                    <a:lnTo>
                      <a:pt x="170233" y="186853"/>
                    </a:lnTo>
                    <a:lnTo>
                      <a:pt x="142029" y="190631"/>
                    </a:lnTo>
                    <a:lnTo>
                      <a:pt x="98967" y="192645"/>
                    </a:lnTo>
                    <a:lnTo>
                      <a:pt x="72526" y="189875"/>
                    </a:lnTo>
                    <a:lnTo>
                      <a:pt x="43314" y="201459"/>
                    </a:lnTo>
                    <a:lnTo>
                      <a:pt x="14103" y="199948"/>
                    </a:lnTo>
                    <a:lnTo>
                      <a:pt x="0" y="208762"/>
                    </a:lnTo>
                    <a:lnTo>
                      <a:pt x="277762" y="209266"/>
                    </a:lnTo>
                    <a:lnTo>
                      <a:pt x="274992" y="0"/>
                    </a:lnTo>
                    <a:close/>
                  </a:path>
                </a:pathLst>
              </a:custGeom>
              <a:solidFill>
                <a:schemeClr val="accent6"/>
              </a:solidFill>
              <a:ln>
                <a:noFill/>
              </a:ln>
            </p:spPr>
          </p:sp>
          <p:sp>
            <p:nvSpPr>
              <p:cNvPr id="225" name="Google Shape;225;p13"/>
              <p:cNvSpPr/>
              <p:nvPr/>
            </p:nvSpPr>
            <p:spPr>
              <a:xfrm>
                <a:off x="8556975" y="615700"/>
                <a:ext cx="138500" cy="484775"/>
              </a:xfrm>
              <a:custGeom>
                <a:rect b="b" l="l" r="r" t="t"/>
                <a:pathLst>
                  <a:path extrusionOk="0" h="19391" w="5540">
                    <a:moveTo>
                      <a:pt x="0" y="0"/>
                    </a:moveTo>
                    <a:lnTo>
                      <a:pt x="3274" y="19391"/>
                    </a:lnTo>
                    <a:lnTo>
                      <a:pt x="5540" y="11332"/>
                    </a:lnTo>
                    <a:close/>
                  </a:path>
                </a:pathLst>
              </a:custGeom>
              <a:solidFill>
                <a:schemeClr val="accent5"/>
              </a:solidFill>
              <a:ln>
                <a:noFill/>
              </a:ln>
            </p:spPr>
          </p:sp>
          <p:sp>
            <p:nvSpPr>
              <p:cNvPr id="226" name="Google Shape;226;p13"/>
              <p:cNvSpPr/>
              <p:nvPr/>
            </p:nvSpPr>
            <p:spPr>
              <a:xfrm>
                <a:off x="8512900" y="1226375"/>
                <a:ext cx="100725" cy="402925"/>
              </a:xfrm>
              <a:custGeom>
                <a:rect b="b" l="l" r="r" t="t"/>
                <a:pathLst>
                  <a:path extrusionOk="0" h="16117" w="4029">
                    <a:moveTo>
                      <a:pt x="4029" y="0"/>
                    </a:moveTo>
                    <a:lnTo>
                      <a:pt x="0" y="16117"/>
                    </a:lnTo>
                    <a:lnTo>
                      <a:pt x="4029" y="8059"/>
                    </a:lnTo>
                    <a:close/>
                  </a:path>
                </a:pathLst>
              </a:custGeom>
              <a:solidFill>
                <a:schemeClr val="accent5"/>
              </a:solidFill>
              <a:ln>
                <a:noFill/>
              </a:ln>
            </p:spPr>
          </p:sp>
          <p:sp>
            <p:nvSpPr>
              <p:cNvPr id="227" name="Google Shape;227;p13"/>
              <p:cNvSpPr/>
              <p:nvPr/>
            </p:nvSpPr>
            <p:spPr>
              <a:xfrm>
                <a:off x="8512900" y="2359600"/>
                <a:ext cx="182575" cy="1070250"/>
              </a:xfrm>
              <a:custGeom>
                <a:rect b="b" l="l" r="r" t="t"/>
                <a:pathLst>
                  <a:path extrusionOk="0" h="42810" w="7303">
                    <a:moveTo>
                      <a:pt x="7051" y="0"/>
                    </a:moveTo>
                    <a:lnTo>
                      <a:pt x="5288" y="4784"/>
                    </a:lnTo>
                    <a:lnTo>
                      <a:pt x="0" y="42810"/>
                    </a:lnTo>
                    <a:lnTo>
                      <a:pt x="7303" y="18634"/>
                    </a:lnTo>
                    <a:close/>
                  </a:path>
                </a:pathLst>
              </a:custGeom>
              <a:solidFill>
                <a:schemeClr val="accent5"/>
              </a:solidFill>
              <a:ln>
                <a:noFill/>
              </a:ln>
            </p:spPr>
          </p:sp>
          <p:sp>
            <p:nvSpPr>
              <p:cNvPr id="228" name="Google Shape;228;p13"/>
              <p:cNvSpPr/>
              <p:nvPr/>
            </p:nvSpPr>
            <p:spPr>
              <a:xfrm>
                <a:off x="8368100" y="3876825"/>
                <a:ext cx="138500" cy="409225"/>
              </a:xfrm>
              <a:custGeom>
                <a:rect b="b" l="l" r="r" t="t"/>
                <a:pathLst>
                  <a:path extrusionOk="0" h="16369" w="5540">
                    <a:moveTo>
                      <a:pt x="5540" y="0"/>
                    </a:moveTo>
                    <a:lnTo>
                      <a:pt x="1763" y="9318"/>
                    </a:lnTo>
                    <a:lnTo>
                      <a:pt x="0" y="16369"/>
                    </a:lnTo>
                    <a:lnTo>
                      <a:pt x="4785" y="11080"/>
                    </a:lnTo>
                    <a:close/>
                  </a:path>
                </a:pathLst>
              </a:custGeom>
              <a:solidFill>
                <a:schemeClr val="accent5"/>
              </a:solidFill>
              <a:ln>
                <a:noFill/>
              </a:ln>
            </p:spPr>
          </p:sp>
          <p:sp>
            <p:nvSpPr>
              <p:cNvPr id="229" name="Google Shape;229;p13"/>
              <p:cNvSpPr/>
              <p:nvPr/>
            </p:nvSpPr>
            <p:spPr>
              <a:xfrm>
                <a:off x="6032450" y="4644900"/>
                <a:ext cx="1057650" cy="232925"/>
              </a:xfrm>
              <a:custGeom>
                <a:rect b="b" l="l" r="r" t="t"/>
                <a:pathLst>
                  <a:path extrusionOk="0" h="9317" w="42306">
                    <a:moveTo>
                      <a:pt x="42306" y="2266"/>
                    </a:moveTo>
                    <a:lnTo>
                      <a:pt x="26693" y="0"/>
                    </a:lnTo>
                    <a:lnTo>
                      <a:pt x="18383" y="2266"/>
                    </a:lnTo>
                    <a:lnTo>
                      <a:pt x="6547" y="3777"/>
                    </a:lnTo>
                    <a:lnTo>
                      <a:pt x="0" y="8813"/>
                    </a:lnTo>
                    <a:lnTo>
                      <a:pt x="18383" y="7302"/>
                    </a:lnTo>
                    <a:lnTo>
                      <a:pt x="25686" y="3273"/>
                    </a:lnTo>
                    <a:lnTo>
                      <a:pt x="33744" y="9317"/>
                    </a:lnTo>
                    <a:close/>
                  </a:path>
                </a:pathLst>
              </a:custGeom>
              <a:solidFill>
                <a:schemeClr val="accent5"/>
              </a:solidFill>
              <a:ln>
                <a:noFill/>
              </a:ln>
            </p:spPr>
          </p:sp>
          <p:sp>
            <p:nvSpPr>
              <p:cNvPr id="230" name="Google Shape;230;p13"/>
              <p:cNvSpPr/>
              <p:nvPr/>
            </p:nvSpPr>
            <p:spPr>
              <a:xfrm>
                <a:off x="4055625" y="4726725"/>
                <a:ext cx="1334650" cy="163700"/>
              </a:xfrm>
              <a:custGeom>
                <a:rect b="b" l="l" r="r" t="t"/>
                <a:pathLst>
                  <a:path extrusionOk="0" h="6548" w="53386">
                    <a:moveTo>
                      <a:pt x="3777" y="0"/>
                    </a:moveTo>
                    <a:lnTo>
                      <a:pt x="33492" y="3022"/>
                    </a:lnTo>
                    <a:lnTo>
                      <a:pt x="53386" y="2015"/>
                    </a:lnTo>
                    <a:lnTo>
                      <a:pt x="35003" y="6548"/>
                    </a:lnTo>
                    <a:lnTo>
                      <a:pt x="20146" y="3778"/>
                    </a:lnTo>
                    <a:lnTo>
                      <a:pt x="0" y="5289"/>
                    </a:lnTo>
                    <a:close/>
                  </a:path>
                </a:pathLst>
              </a:custGeom>
              <a:solidFill>
                <a:schemeClr val="accent5"/>
              </a:solidFill>
              <a:ln>
                <a:noFill/>
              </a:ln>
            </p:spPr>
          </p:sp>
          <p:sp>
            <p:nvSpPr>
              <p:cNvPr id="231" name="Google Shape;231;p13"/>
              <p:cNvSpPr/>
              <p:nvPr/>
            </p:nvSpPr>
            <p:spPr>
              <a:xfrm>
                <a:off x="3495325" y="4858950"/>
                <a:ext cx="415500" cy="144800"/>
              </a:xfrm>
              <a:custGeom>
                <a:rect b="b" l="l" r="r" t="t"/>
                <a:pathLst>
                  <a:path extrusionOk="0" h="5792" w="16620">
                    <a:moveTo>
                      <a:pt x="16620" y="0"/>
                    </a:moveTo>
                    <a:lnTo>
                      <a:pt x="0" y="5792"/>
                    </a:lnTo>
                    <a:lnTo>
                      <a:pt x="12843" y="4029"/>
                    </a:lnTo>
                    <a:close/>
                  </a:path>
                </a:pathLst>
              </a:custGeom>
              <a:solidFill>
                <a:schemeClr val="accent5"/>
              </a:solidFill>
              <a:ln>
                <a:noFill/>
              </a:ln>
            </p:spPr>
          </p:sp>
        </p:grpSp>
        <p:grpSp>
          <p:nvGrpSpPr>
            <p:cNvPr id="232" name="Google Shape;232;p13"/>
            <p:cNvGrpSpPr/>
            <p:nvPr/>
          </p:nvGrpSpPr>
          <p:grpSpPr>
            <a:xfrm>
              <a:off x="6751000" y="3825525"/>
              <a:ext cx="1838862" cy="802838"/>
              <a:chOff x="6586900" y="3825525"/>
              <a:chExt cx="1838862" cy="802838"/>
            </a:xfrm>
          </p:grpSpPr>
          <p:sp>
            <p:nvSpPr>
              <p:cNvPr id="233" name="Google Shape;233;p13"/>
              <p:cNvSpPr/>
              <p:nvPr/>
            </p:nvSpPr>
            <p:spPr>
              <a:xfrm>
                <a:off x="6586900" y="3825525"/>
                <a:ext cx="1834091" cy="798078"/>
              </a:xfrm>
              <a:custGeom>
                <a:rect b="b" l="l" r="r" t="t"/>
                <a:pathLst>
                  <a:path extrusionOk="0" h="16677" w="38326">
                    <a:moveTo>
                      <a:pt x="38326" y="0"/>
                    </a:moveTo>
                    <a:lnTo>
                      <a:pt x="36733" y="251"/>
                    </a:lnTo>
                    <a:lnTo>
                      <a:pt x="36481" y="1509"/>
                    </a:lnTo>
                    <a:lnTo>
                      <a:pt x="33312" y="2184"/>
                    </a:lnTo>
                    <a:lnTo>
                      <a:pt x="32934" y="4125"/>
                    </a:lnTo>
                    <a:lnTo>
                      <a:pt x="28242" y="8064"/>
                    </a:lnTo>
                    <a:lnTo>
                      <a:pt x="27236" y="9992"/>
                    </a:lnTo>
                    <a:lnTo>
                      <a:pt x="23633" y="12003"/>
                    </a:lnTo>
                    <a:lnTo>
                      <a:pt x="21620" y="14265"/>
                    </a:lnTo>
                    <a:cubicBezTo>
                      <a:pt x="16410" y="15201"/>
                      <a:pt x="11378" y="15772"/>
                      <a:pt x="6629" y="15772"/>
                    </a:cubicBezTo>
                    <a:cubicBezTo>
                      <a:pt x="5492" y="15772"/>
                      <a:pt x="4371" y="15740"/>
                      <a:pt x="3268" y="15671"/>
                    </a:cubicBezTo>
                    <a:lnTo>
                      <a:pt x="1" y="16677"/>
                    </a:lnTo>
                    <a:lnTo>
                      <a:pt x="38326" y="16677"/>
                    </a:lnTo>
                    <a:lnTo>
                      <a:pt x="383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3"/>
              <p:cNvSpPr/>
              <p:nvPr/>
            </p:nvSpPr>
            <p:spPr>
              <a:xfrm>
                <a:off x="7555156" y="4399925"/>
                <a:ext cx="162707" cy="173762"/>
              </a:xfrm>
              <a:custGeom>
                <a:rect b="b" l="l" r="r" t="t"/>
                <a:pathLst>
                  <a:path extrusionOk="0" h="3631" w="3400">
                    <a:moveTo>
                      <a:pt x="3400" y="0"/>
                    </a:moveTo>
                    <a:lnTo>
                      <a:pt x="1387" y="2262"/>
                    </a:lnTo>
                    <a:cubicBezTo>
                      <a:pt x="1201" y="2295"/>
                      <a:pt x="1017" y="2327"/>
                      <a:pt x="831" y="2359"/>
                    </a:cubicBezTo>
                    <a:lnTo>
                      <a:pt x="1" y="3631"/>
                    </a:lnTo>
                    <a:lnTo>
                      <a:pt x="2496" y="2401"/>
                    </a:lnTo>
                    <a:lnTo>
                      <a:pt x="34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a:off x="7140206" y="4550716"/>
                <a:ext cx="204245" cy="26512"/>
              </a:xfrm>
              <a:custGeom>
                <a:rect b="b" l="l" r="r" t="t"/>
                <a:pathLst>
                  <a:path extrusionOk="0" h="554" w="4268">
                    <a:moveTo>
                      <a:pt x="4267" y="0"/>
                    </a:moveTo>
                    <a:lnTo>
                      <a:pt x="4267" y="0"/>
                    </a:lnTo>
                    <a:cubicBezTo>
                      <a:pt x="2826" y="180"/>
                      <a:pt x="1403" y="322"/>
                      <a:pt x="0" y="427"/>
                    </a:cubicBezTo>
                    <a:lnTo>
                      <a:pt x="3942" y="554"/>
                    </a:lnTo>
                    <a:lnTo>
                      <a:pt x="42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3"/>
              <p:cNvSpPr/>
              <p:nvPr/>
            </p:nvSpPr>
            <p:spPr>
              <a:xfrm>
                <a:off x="7793808" y="3911039"/>
                <a:ext cx="556362" cy="446535"/>
              </a:xfrm>
              <a:custGeom>
                <a:rect b="b" l="l" r="r" t="t"/>
                <a:pathLst>
                  <a:path extrusionOk="0" h="9331" w="11626">
                    <a:moveTo>
                      <a:pt x="9809" y="1"/>
                    </a:moveTo>
                    <a:lnTo>
                      <a:pt x="8092" y="397"/>
                    </a:lnTo>
                    <a:lnTo>
                      <a:pt x="7714" y="2338"/>
                    </a:lnTo>
                    <a:lnTo>
                      <a:pt x="3022" y="6277"/>
                    </a:lnTo>
                    <a:lnTo>
                      <a:pt x="2016" y="8205"/>
                    </a:lnTo>
                    <a:lnTo>
                      <a:pt x="1" y="9330"/>
                    </a:lnTo>
                    <a:lnTo>
                      <a:pt x="2426" y="8521"/>
                    </a:lnTo>
                    <a:lnTo>
                      <a:pt x="6746" y="6584"/>
                    </a:lnTo>
                    <a:lnTo>
                      <a:pt x="11625" y="2115"/>
                    </a:lnTo>
                    <a:lnTo>
                      <a:pt x="8683" y="1743"/>
                    </a:lnTo>
                    <a:lnTo>
                      <a:pt x="980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3"/>
              <p:cNvSpPr/>
              <p:nvPr/>
            </p:nvSpPr>
            <p:spPr>
              <a:xfrm>
                <a:off x="6591671" y="3830285"/>
                <a:ext cx="1834091" cy="798078"/>
              </a:xfrm>
              <a:custGeom>
                <a:rect b="b" l="l" r="r" t="t"/>
                <a:pathLst>
                  <a:path extrusionOk="0" h="16677" w="38326">
                    <a:moveTo>
                      <a:pt x="38326" y="0"/>
                    </a:moveTo>
                    <a:lnTo>
                      <a:pt x="38298" y="5"/>
                    </a:lnTo>
                    <a:lnTo>
                      <a:pt x="37459" y="6452"/>
                    </a:lnTo>
                    <a:lnTo>
                      <a:pt x="35112" y="7682"/>
                    </a:lnTo>
                    <a:lnTo>
                      <a:pt x="34275" y="9638"/>
                    </a:lnTo>
                    <a:lnTo>
                      <a:pt x="33939" y="11258"/>
                    </a:lnTo>
                    <a:lnTo>
                      <a:pt x="31090" y="12039"/>
                    </a:lnTo>
                    <a:lnTo>
                      <a:pt x="29079" y="13548"/>
                    </a:lnTo>
                    <a:lnTo>
                      <a:pt x="28632" y="15392"/>
                    </a:lnTo>
                    <a:lnTo>
                      <a:pt x="25671" y="14666"/>
                    </a:lnTo>
                    <a:lnTo>
                      <a:pt x="25391" y="15392"/>
                    </a:lnTo>
                    <a:lnTo>
                      <a:pt x="23660" y="15615"/>
                    </a:lnTo>
                    <a:lnTo>
                      <a:pt x="19414" y="16453"/>
                    </a:lnTo>
                    <a:lnTo>
                      <a:pt x="18241" y="15951"/>
                    </a:lnTo>
                    <a:lnTo>
                      <a:pt x="17179" y="16341"/>
                    </a:lnTo>
                    <a:lnTo>
                      <a:pt x="2824" y="15807"/>
                    </a:lnTo>
                    <a:lnTo>
                      <a:pt x="1" y="16677"/>
                    </a:lnTo>
                    <a:lnTo>
                      <a:pt x="38326" y="16677"/>
                    </a:lnTo>
                    <a:lnTo>
                      <a:pt x="383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38" name="Shape 238"/>
        <p:cNvGrpSpPr/>
        <p:nvPr/>
      </p:nvGrpSpPr>
      <p:grpSpPr>
        <a:xfrm>
          <a:off x="0" y="0"/>
          <a:ext cx="0" cy="0"/>
          <a:chOff x="0" y="0"/>
          <a:chExt cx="0" cy="0"/>
        </a:xfrm>
      </p:grpSpPr>
      <p:sp>
        <p:nvSpPr>
          <p:cNvPr id="239" name="Google Shape;239;p14"/>
          <p:cNvSpPr txBox="1"/>
          <p:nvPr>
            <p:ph type="title"/>
          </p:nvPr>
        </p:nvSpPr>
        <p:spPr>
          <a:xfrm>
            <a:off x="1739575" y="2692275"/>
            <a:ext cx="6691200" cy="539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40" name="Google Shape;240;p14"/>
          <p:cNvSpPr txBox="1"/>
          <p:nvPr>
            <p:ph idx="1" type="subTitle"/>
          </p:nvPr>
        </p:nvSpPr>
        <p:spPr>
          <a:xfrm>
            <a:off x="1739550" y="870800"/>
            <a:ext cx="66912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241" name="Google Shape;241;p14"/>
          <p:cNvGrpSpPr/>
          <p:nvPr/>
        </p:nvGrpSpPr>
        <p:grpSpPr>
          <a:xfrm>
            <a:off x="-93175" y="-54150"/>
            <a:ext cx="7239925" cy="5244225"/>
            <a:chOff x="-93175" y="-54150"/>
            <a:chExt cx="7239925" cy="5244225"/>
          </a:xfrm>
        </p:grpSpPr>
        <p:grpSp>
          <p:nvGrpSpPr>
            <p:cNvPr id="242" name="Google Shape;242;p14"/>
            <p:cNvGrpSpPr/>
            <p:nvPr/>
          </p:nvGrpSpPr>
          <p:grpSpPr>
            <a:xfrm>
              <a:off x="-93175" y="-54150"/>
              <a:ext cx="7239925" cy="5244225"/>
              <a:chOff x="-93175" y="-54150"/>
              <a:chExt cx="7239925" cy="5244225"/>
            </a:xfrm>
          </p:grpSpPr>
          <p:sp>
            <p:nvSpPr>
              <p:cNvPr id="243" name="Google Shape;243;p14"/>
              <p:cNvSpPr/>
              <p:nvPr/>
            </p:nvSpPr>
            <p:spPr>
              <a:xfrm>
                <a:off x="-93175" y="-54150"/>
                <a:ext cx="7239925" cy="5244225"/>
              </a:xfrm>
              <a:custGeom>
                <a:rect b="b" l="l" r="r" t="t"/>
                <a:pathLst>
                  <a:path extrusionOk="0" h="209769" w="289597">
                    <a:moveTo>
                      <a:pt x="289597" y="1511"/>
                    </a:moveTo>
                    <a:lnTo>
                      <a:pt x="287331" y="11584"/>
                    </a:lnTo>
                    <a:lnTo>
                      <a:pt x="250061" y="16621"/>
                    </a:lnTo>
                    <a:lnTo>
                      <a:pt x="226390" y="13851"/>
                    </a:lnTo>
                    <a:lnTo>
                      <a:pt x="215309" y="15865"/>
                    </a:lnTo>
                    <a:lnTo>
                      <a:pt x="205488" y="16369"/>
                    </a:lnTo>
                    <a:lnTo>
                      <a:pt x="181817" y="11836"/>
                    </a:lnTo>
                    <a:lnTo>
                      <a:pt x="150842" y="17880"/>
                    </a:lnTo>
                    <a:lnTo>
                      <a:pt x="142280" y="17880"/>
                    </a:lnTo>
                    <a:lnTo>
                      <a:pt x="103500" y="18132"/>
                    </a:lnTo>
                    <a:lnTo>
                      <a:pt x="94434" y="21154"/>
                    </a:lnTo>
                    <a:lnTo>
                      <a:pt x="66481" y="21909"/>
                    </a:lnTo>
                    <a:lnTo>
                      <a:pt x="58675" y="18132"/>
                    </a:lnTo>
                    <a:lnTo>
                      <a:pt x="46587" y="18887"/>
                    </a:lnTo>
                    <a:lnTo>
                      <a:pt x="38529" y="31478"/>
                    </a:lnTo>
                    <a:lnTo>
                      <a:pt x="35004" y="41551"/>
                    </a:lnTo>
                    <a:lnTo>
                      <a:pt x="34752" y="52631"/>
                    </a:lnTo>
                    <a:lnTo>
                      <a:pt x="28456" y="56912"/>
                    </a:lnTo>
                    <a:lnTo>
                      <a:pt x="17628" y="60690"/>
                    </a:lnTo>
                    <a:lnTo>
                      <a:pt x="20398" y="67237"/>
                    </a:lnTo>
                    <a:lnTo>
                      <a:pt x="30723" y="76303"/>
                    </a:lnTo>
                    <a:lnTo>
                      <a:pt x="38781" y="83606"/>
                    </a:lnTo>
                    <a:lnTo>
                      <a:pt x="51876" y="108788"/>
                    </a:lnTo>
                    <a:lnTo>
                      <a:pt x="63208" y="116847"/>
                    </a:lnTo>
                    <a:lnTo>
                      <a:pt x="64467" y="121631"/>
                    </a:lnTo>
                    <a:lnTo>
                      <a:pt x="39536" y="124905"/>
                    </a:lnTo>
                    <a:lnTo>
                      <a:pt x="35004" y="145806"/>
                    </a:lnTo>
                    <a:lnTo>
                      <a:pt x="31478" y="154872"/>
                    </a:lnTo>
                    <a:lnTo>
                      <a:pt x="34500" y="166708"/>
                    </a:lnTo>
                    <a:lnTo>
                      <a:pt x="48098" y="189120"/>
                    </a:lnTo>
                    <a:lnTo>
                      <a:pt x="82095" y="188868"/>
                    </a:lnTo>
                    <a:lnTo>
                      <a:pt x="112565" y="189875"/>
                    </a:lnTo>
                    <a:lnTo>
                      <a:pt x="131200" y="200452"/>
                    </a:lnTo>
                    <a:lnTo>
                      <a:pt x="140014" y="194408"/>
                    </a:lnTo>
                    <a:lnTo>
                      <a:pt x="151850" y="197430"/>
                    </a:lnTo>
                    <a:lnTo>
                      <a:pt x="161167" y="197682"/>
                    </a:lnTo>
                    <a:lnTo>
                      <a:pt x="191890" y="198941"/>
                    </a:lnTo>
                    <a:lnTo>
                      <a:pt x="200704" y="197682"/>
                    </a:lnTo>
                    <a:lnTo>
                      <a:pt x="223619" y="194156"/>
                    </a:lnTo>
                    <a:lnTo>
                      <a:pt x="228404" y="196675"/>
                    </a:lnTo>
                    <a:lnTo>
                      <a:pt x="232433" y="197682"/>
                    </a:lnTo>
                    <a:lnTo>
                      <a:pt x="240744" y="209769"/>
                    </a:lnTo>
                    <a:lnTo>
                      <a:pt x="1763" y="208762"/>
                    </a:lnTo>
                    <a:lnTo>
                      <a:pt x="0" y="0"/>
                    </a:lnTo>
                    <a:close/>
                  </a:path>
                </a:pathLst>
              </a:custGeom>
              <a:solidFill>
                <a:schemeClr val="accent6"/>
              </a:solidFill>
              <a:ln>
                <a:noFill/>
              </a:ln>
            </p:spPr>
          </p:sp>
          <p:sp>
            <p:nvSpPr>
              <p:cNvPr id="244" name="Google Shape;244;p14"/>
              <p:cNvSpPr/>
              <p:nvPr/>
            </p:nvSpPr>
            <p:spPr>
              <a:xfrm>
                <a:off x="649700" y="373950"/>
                <a:ext cx="409225" cy="327375"/>
              </a:xfrm>
              <a:custGeom>
                <a:rect b="b" l="l" r="r" t="t"/>
                <a:pathLst>
                  <a:path extrusionOk="0" h="13095" w="16369">
                    <a:moveTo>
                      <a:pt x="16369" y="0"/>
                    </a:moveTo>
                    <a:lnTo>
                      <a:pt x="7555" y="13095"/>
                    </a:lnTo>
                    <a:lnTo>
                      <a:pt x="0" y="3274"/>
                    </a:lnTo>
                    <a:lnTo>
                      <a:pt x="7807" y="3778"/>
                    </a:lnTo>
                    <a:lnTo>
                      <a:pt x="11080" y="1008"/>
                    </a:lnTo>
                    <a:close/>
                  </a:path>
                </a:pathLst>
              </a:custGeom>
              <a:solidFill>
                <a:schemeClr val="accent5"/>
              </a:solidFill>
              <a:ln>
                <a:noFill/>
              </a:ln>
            </p:spPr>
          </p:sp>
          <p:sp>
            <p:nvSpPr>
              <p:cNvPr id="245" name="Google Shape;245;p14"/>
              <p:cNvSpPr/>
              <p:nvPr/>
            </p:nvSpPr>
            <p:spPr>
              <a:xfrm>
                <a:off x="3394575" y="203975"/>
                <a:ext cx="969525" cy="157400"/>
              </a:xfrm>
              <a:custGeom>
                <a:rect b="b" l="l" r="r" t="t"/>
                <a:pathLst>
                  <a:path extrusionOk="0" h="6296" w="38781">
                    <a:moveTo>
                      <a:pt x="38781" y="756"/>
                    </a:moveTo>
                    <a:lnTo>
                      <a:pt x="11584" y="6296"/>
                    </a:lnTo>
                    <a:lnTo>
                      <a:pt x="1259" y="5288"/>
                    </a:lnTo>
                    <a:lnTo>
                      <a:pt x="0" y="2770"/>
                    </a:lnTo>
                    <a:lnTo>
                      <a:pt x="4533" y="2770"/>
                    </a:lnTo>
                    <a:lnTo>
                      <a:pt x="13347" y="4281"/>
                    </a:lnTo>
                    <a:lnTo>
                      <a:pt x="27701" y="0"/>
                    </a:lnTo>
                    <a:close/>
                  </a:path>
                </a:pathLst>
              </a:custGeom>
              <a:solidFill>
                <a:schemeClr val="accent5"/>
              </a:solidFill>
              <a:ln>
                <a:noFill/>
              </a:ln>
            </p:spPr>
          </p:sp>
          <p:sp>
            <p:nvSpPr>
              <p:cNvPr id="246" name="Google Shape;246;p14"/>
              <p:cNvSpPr/>
              <p:nvPr/>
            </p:nvSpPr>
            <p:spPr>
              <a:xfrm>
                <a:off x="1065225" y="2797750"/>
                <a:ext cx="428100" cy="195175"/>
              </a:xfrm>
              <a:custGeom>
                <a:rect b="b" l="l" r="r" t="t"/>
                <a:pathLst>
                  <a:path extrusionOk="0" h="7807" w="17124">
                    <a:moveTo>
                      <a:pt x="0" y="3022"/>
                    </a:moveTo>
                    <a:lnTo>
                      <a:pt x="7554" y="7807"/>
                    </a:lnTo>
                    <a:lnTo>
                      <a:pt x="17124" y="5541"/>
                    </a:lnTo>
                    <a:lnTo>
                      <a:pt x="14857" y="2771"/>
                    </a:lnTo>
                    <a:lnTo>
                      <a:pt x="7806" y="0"/>
                    </a:lnTo>
                    <a:close/>
                  </a:path>
                </a:pathLst>
              </a:custGeom>
              <a:solidFill>
                <a:schemeClr val="accent5"/>
              </a:solidFill>
              <a:ln>
                <a:noFill/>
              </a:ln>
            </p:spPr>
          </p:sp>
          <p:sp>
            <p:nvSpPr>
              <p:cNvPr id="247" name="Google Shape;247;p14"/>
              <p:cNvSpPr/>
              <p:nvPr/>
            </p:nvSpPr>
            <p:spPr>
              <a:xfrm>
                <a:off x="674900" y="2564825"/>
                <a:ext cx="245525" cy="384025"/>
              </a:xfrm>
              <a:custGeom>
                <a:rect b="b" l="l" r="r" t="t"/>
                <a:pathLst>
                  <a:path extrusionOk="0" h="15361" w="9821">
                    <a:moveTo>
                      <a:pt x="8813" y="15361"/>
                    </a:moveTo>
                    <a:lnTo>
                      <a:pt x="9821" y="11080"/>
                    </a:lnTo>
                    <a:lnTo>
                      <a:pt x="6043" y="5036"/>
                    </a:lnTo>
                    <a:lnTo>
                      <a:pt x="0" y="0"/>
                    </a:lnTo>
                    <a:close/>
                  </a:path>
                </a:pathLst>
              </a:custGeom>
              <a:solidFill>
                <a:schemeClr val="accent5"/>
              </a:solidFill>
              <a:ln>
                <a:noFill/>
              </a:ln>
            </p:spPr>
          </p:sp>
          <p:sp>
            <p:nvSpPr>
              <p:cNvPr id="248" name="Google Shape;248;p14"/>
              <p:cNvSpPr/>
              <p:nvPr/>
            </p:nvSpPr>
            <p:spPr>
              <a:xfrm>
                <a:off x="630825" y="3244750"/>
                <a:ext cx="188850" cy="314775"/>
              </a:xfrm>
              <a:custGeom>
                <a:rect b="b" l="l" r="r" t="t"/>
                <a:pathLst>
                  <a:path extrusionOk="0" h="12591" w="7554">
                    <a:moveTo>
                      <a:pt x="7554" y="0"/>
                    </a:moveTo>
                    <a:lnTo>
                      <a:pt x="5792" y="4785"/>
                    </a:lnTo>
                    <a:lnTo>
                      <a:pt x="3777" y="12591"/>
                    </a:lnTo>
                    <a:lnTo>
                      <a:pt x="0" y="8310"/>
                    </a:lnTo>
                    <a:lnTo>
                      <a:pt x="3777" y="4533"/>
                    </a:lnTo>
                    <a:close/>
                  </a:path>
                </a:pathLst>
              </a:custGeom>
              <a:solidFill>
                <a:schemeClr val="accent5"/>
              </a:solidFill>
              <a:ln>
                <a:noFill/>
              </a:ln>
            </p:spPr>
          </p:sp>
          <p:sp>
            <p:nvSpPr>
              <p:cNvPr id="249" name="Google Shape;249;p14"/>
              <p:cNvSpPr/>
              <p:nvPr/>
            </p:nvSpPr>
            <p:spPr>
              <a:xfrm>
                <a:off x="933000" y="4610900"/>
                <a:ext cx="415525" cy="169975"/>
              </a:xfrm>
              <a:custGeom>
                <a:rect b="b" l="l" r="r" t="t"/>
                <a:pathLst>
                  <a:path extrusionOk="0" h="6799" w="16621">
                    <a:moveTo>
                      <a:pt x="0" y="0"/>
                    </a:moveTo>
                    <a:lnTo>
                      <a:pt x="0" y="6799"/>
                    </a:lnTo>
                    <a:lnTo>
                      <a:pt x="4029" y="6547"/>
                    </a:lnTo>
                    <a:lnTo>
                      <a:pt x="16621" y="4784"/>
                    </a:lnTo>
                    <a:lnTo>
                      <a:pt x="7807" y="2266"/>
                    </a:lnTo>
                    <a:close/>
                  </a:path>
                </a:pathLst>
              </a:custGeom>
              <a:solidFill>
                <a:schemeClr val="accent5"/>
              </a:solidFill>
              <a:ln>
                <a:noFill/>
              </a:ln>
            </p:spPr>
          </p:sp>
          <p:sp>
            <p:nvSpPr>
              <p:cNvPr id="250" name="Google Shape;250;p14"/>
              <p:cNvSpPr/>
              <p:nvPr/>
            </p:nvSpPr>
            <p:spPr>
              <a:xfrm>
                <a:off x="1600350" y="4736800"/>
                <a:ext cx="201450" cy="125925"/>
              </a:xfrm>
              <a:custGeom>
                <a:rect b="b" l="l" r="r" t="t"/>
                <a:pathLst>
                  <a:path extrusionOk="0" h="5037" w="8058">
                    <a:moveTo>
                      <a:pt x="503" y="252"/>
                    </a:moveTo>
                    <a:lnTo>
                      <a:pt x="0" y="2770"/>
                    </a:lnTo>
                    <a:lnTo>
                      <a:pt x="3525" y="5037"/>
                    </a:lnTo>
                    <a:lnTo>
                      <a:pt x="8058" y="2015"/>
                    </a:lnTo>
                    <a:lnTo>
                      <a:pt x="3777" y="0"/>
                    </a:lnTo>
                    <a:close/>
                  </a:path>
                </a:pathLst>
              </a:custGeom>
              <a:solidFill>
                <a:schemeClr val="accent5"/>
              </a:solidFill>
              <a:ln>
                <a:noFill/>
              </a:ln>
            </p:spPr>
          </p:sp>
          <p:sp>
            <p:nvSpPr>
              <p:cNvPr id="251" name="Google Shape;251;p14"/>
              <p:cNvSpPr/>
              <p:nvPr/>
            </p:nvSpPr>
            <p:spPr>
              <a:xfrm>
                <a:off x="1889925" y="4743100"/>
                <a:ext cx="528850" cy="88150"/>
              </a:xfrm>
              <a:custGeom>
                <a:rect b="b" l="l" r="r" t="t"/>
                <a:pathLst>
                  <a:path extrusionOk="0" h="3526" w="21154">
                    <a:moveTo>
                      <a:pt x="0" y="252"/>
                    </a:moveTo>
                    <a:lnTo>
                      <a:pt x="6800" y="3526"/>
                    </a:lnTo>
                    <a:lnTo>
                      <a:pt x="21154" y="1259"/>
                    </a:lnTo>
                    <a:lnTo>
                      <a:pt x="17628" y="0"/>
                    </a:lnTo>
                    <a:close/>
                  </a:path>
                </a:pathLst>
              </a:custGeom>
              <a:solidFill>
                <a:schemeClr val="accent5"/>
              </a:solidFill>
              <a:ln>
                <a:noFill/>
              </a:ln>
            </p:spPr>
          </p:sp>
          <p:sp>
            <p:nvSpPr>
              <p:cNvPr id="252" name="Google Shape;252;p14"/>
              <p:cNvSpPr/>
              <p:nvPr/>
            </p:nvSpPr>
            <p:spPr>
              <a:xfrm>
                <a:off x="2494325" y="4717925"/>
                <a:ext cx="616950" cy="251825"/>
              </a:xfrm>
              <a:custGeom>
                <a:rect b="b" l="l" r="r" t="t"/>
                <a:pathLst>
                  <a:path extrusionOk="0" h="10073" w="24678">
                    <a:moveTo>
                      <a:pt x="1007" y="2518"/>
                    </a:moveTo>
                    <a:lnTo>
                      <a:pt x="5036" y="5288"/>
                    </a:lnTo>
                    <a:lnTo>
                      <a:pt x="24678" y="10073"/>
                    </a:lnTo>
                    <a:lnTo>
                      <a:pt x="7806" y="755"/>
                    </a:lnTo>
                    <a:lnTo>
                      <a:pt x="0" y="0"/>
                    </a:lnTo>
                    <a:close/>
                  </a:path>
                </a:pathLst>
              </a:custGeom>
              <a:solidFill>
                <a:schemeClr val="accent5"/>
              </a:solidFill>
              <a:ln>
                <a:noFill/>
              </a:ln>
            </p:spPr>
          </p:sp>
          <p:sp>
            <p:nvSpPr>
              <p:cNvPr id="253" name="Google Shape;253;p14"/>
              <p:cNvSpPr/>
              <p:nvPr/>
            </p:nvSpPr>
            <p:spPr>
              <a:xfrm>
                <a:off x="3419775" y="4856425"/>
                <a:ext cx="736575" cy="144800"/>
              </a:xfrm>
              <a:custGeom>
                <a:rect b="b" l="l" r="r" t="t"/>
                <a:pathLst>
                  <a:path extrusionOk="0" h="5792" w="29463">
                    <a:moveTo>
                      <a:pt x="0" y="0"/>
                    </a:moveTo>
                    <a:lnTo>
                      <a:pt x="251" y="5792"/>
                    </a:lnTo>
                    <a:lnTo>
                      <a:pt x="10073" y="5036"/>
                    </a:lnTo>
                    <a:lnTo>
                      <a:pt x="29463" y="2518"/>
                    </a:lnTo>
                    <a:lnTo>
                      <a:pt x="12087" y="2014"/>
                    </a:lnTo>
                    <a:close/>
                  </a:path>
                </a:pathLst>
              </a:custGeom>
              <a:solidFill>
                <a:schemeClr val="accent5"/>
              </a:solidFill>
              <a:ln>
                <a:noFill/>
              </a:ln>
            </p:spPr>
          </p:sp>
          <p:sp>
            <p:nvSpPr>
              <p:cNvPr id="254" name="Google Shape;254;p14"/>
              <p:cNvSpPr/>
              <p:nvPr/>
            </p:nvSpPr>
            <p:spPr>
              <a:xfrm>
                <a:off x="548975" y="1828250"/>
                <a:ext cx="220350" cy="182575"/>
              </a:xfrm>
              <a:custGeom>
                <a:rect b="b" l="l" r="r" t="t"/>
                <a:pathLst>
                  <a:path extrusionOk="0" h="7303" w="8814">
                    <a:moveTo>
                      <a:pt x="0" y="0"/>
                    </a:moveTo>
                    <a:lnTo>
                      <a:pt x="3526" y="7303"/>
                    </a:lnTo>
                    <a:lnTo>
                      <a:pt x="8814" y="6295"/>
                    </a:lnTo>
                    <a:close/>
                  </a:path>
                </a:pathLst>
              </a:custGeom>
              <a:solidFill>
                <a:schemeClr val="accent5"/>
              </a:solidFill>
              <a:ln>
                <a:noFill/>
              </a:ln>
            </p:spPr>
          </p:sp>
          <p:sp>
            <p:nvSpPr>
              <p:cNvPr id="255" name="Google Shape;255;p14"/>
              <p:cNvSpPr/>
              <p:nvPr/>
            </p:nvSpPr>
            <p:spPr>
              <a:xfrm>
                <a:off x="555275" y="2061175"/>
                <a:ext cx="604375" cy="724000"/>
              </a:xfrm>
              <a:custGeom>
                <a:rect b="b" l="l" r="r" t="t"/>
                <a:pathLst>
                  <a:path extrusionOk="0" h="28960" w="24175">
                    <a:moveTo>
                      <a:pt x="11332" y="0"/>
                    </a:moveTo>
                    <a:lnTo>
                      <a:pt x="24175" y="24931"/>
                    </a:lnTo>
                    <a:lnTo>
                      <a:pt x="16368" y="28960"/>
                    </a:lnTo>
                    <a:lnTo>
                      <a:pt x="9066" y="19139"/>
                    </a:lnTo>
                    <a:lnTo>
                      <a:pt x="1007" y="15865"/>
                    </a:lnTo>
                    <a:lnTo>
                      <a:pt x="0" y="8058"/>
                    </a:lnTo>
                    <a:lnTo>
                      <a:pt x="8562" y="6296"/>
                    </a:lnTo>
                    <a:close/>
                  </a:path>
                </a:pathLst>
              </a:custGeom>
              <a:solidFill>
                <a:schemeClr val="accent5"/>
              </a:solidFill>
              <a:ln>
                <a:noFill/>
              </a:ln>
            </p:spPr>
          </p:sp>
          <p:sp>
            <p:nvSpPr>
              <p:cNvPr id="256" name="Google Shape;256;p14"/>
              <p:cNvSpPr/>
              <p:nvPr/>
            </p:nvSpPr>
            <p:spPr>
              <a:xfrm>
                <a:off x="1442950" y="241750"/>
                <a:ext cx="893975" cy="201450"/>
              </a:xfrm>
              <a:custGeom>
                <a:rect b="b" l="l" r="r" t="t"/>
                <a:pathLst>
                  <a:path extrusionOk="0" h="8058" w="35759">
                    <a:moveTo>
                      <a:pt x="0" y="4029"/>
                    </a:moveTo>
                    <a:lnTo>
                      <a:pt x="6547" y="8058"/>
                    </a:lnTo>
                    <a:lnTo>
                      <a:pt x="29967" y="7807"/>
                    </a:lnTo>
                    <a:lnTo>
                      <a:pt x="35759" y="5288"/>
                    </a:lnTo>
                    <a:lnTo>
                      <a:pt x="29967" y="1259"/>
                    </a:lnTo>
                    <a:lnTo>
                      <a:pt x="21153" y="3274"/>
                    </a:lnTo>
                    <a:lnTo>
                      <a:pt x="16369" y="0"/>
                    </a:lnTo>
                    <a:lnTo>
                      <a:pt x="3526" y="252"/>
                    </a:lnTo>
                    <a:lnTo>
                      <a:pt x="3274" y="3274"/>
                    </a:lnTo>
                    <a:close/>
                  </a:path>
                </a:pathLst>
              </a:custGeom>
              <a:solidFill>
                <a:schemeClr val="accent5"/>
              </a:solidFill>
              <a:ln>
                <a:noFill/>
              </a:ln>
            </p:spPr>
          </p:sp>
          <p:sp>
            <p:nvSpPr>
              <p:cNvPr id="257" name="Google Shape;257;p14"/>
              <p:cNvSpPr/>
              <p:nvPr/>
            </p:nvSpPr>
            <p:spPr>
              <a:xfrm>
                <a:off x="555275" y="927975"/>
                <a:ext cx="201450" cy="396625"/>
              </a:xfrm>
              <a:custGeom>
                <a:rect b="b" l="l" r="r" t="t"/>
                <a:pathLst>
                  <a:path extrusionOk="0" h="15865" w="8058">
                    <a:moveTo>
                      <a:pt x="8058" y="12087"/>
                    </a:moveTo>
                    <a:lnTo>
                      <a:pt x="7051" y="0"/>
                    </a:lnTo>
                    <a:lnTo>
                      <a:pt x="3525" y="3777"/>
                    </a:lnTo>
                    <a:lnTo>
                      <a:pt x="0" y="10828"/>
                    </a:lnTo>
                    <a:lnTo>
                      <a:pt x="2266" y="15865"/>
                    </a:lnTo>
                    <a:close/>
                  </a:path>
                </a:pathLst>
              </a:custGeom>
              <a:solidFill>
                <a:schemeClr val="accent5"/>
              </a:solidFill>
              <a:ln>
                <a:noFill/>
              </a:ln>
            </p:spPr>
          </p:sp>
          <p:sp>
            <p:nvSpPr>
              <p:cNvPr id="258" name="Google Shape;258;p14"/>
              <p:cNvSpPr/>
              <p:nvPr/>
            </p:nvSpPr>
            <p:spPr>
              <a:xfrm>
                <a:off x="4716650" y="90650"/>
                <a:ext cx="724000" cy="214050"/>
              </a:xfrm>
              <a:custGeom>
                <a:rect b="b" l="l" r="r" t="t"/>
                <a:pathLst>
                  <a:path extrusionOk="0" h="8562" w="28960">
                    <a:moveTo>
                      <a:pt x="0" y="5792"/>
                    </a:moveTo>
                    <a:lnTo>
                      <a:pt x="12592" y="8562"/>
                    </a:lnTo>
                    <a:lnTo>
                      <a:pt x="24931" y="8562"/>
                    </a:lnTo>
                    <a:lnTo>
                      <a:pt x="28960" y="6800"/>
                    </a:lnTo>
                    <a:lnTo>
                      <a:pt x="20902" y="2518"/>
                    </a:lnTo>
                    <a:lnTo>
                      <a:pt x="11332" y="0"/>
                    </a:lnTo>
                    <a:lnTo>
                      <a:pt x="8311" y="4281"/>
                    </a:lnTo>
                    <a:close/>
                  </a:path>
                </a:pathLst>
              </a:custGeom>
              <a:solidFill>
                <a:schemeClr val="accent5"/>
              </a:solidFill>
              <a:ln>
                <a:noFill/>
              </a:ln>
            </p:spPr>
          </p:sp>
          <p:sp>
            <p:nvSpPr>
              <p:cNvPr id="259" name="Google Shape;259;p14"/>
              <p:cNvSpPr/>
              <p:nvPr/>
            </p:nvSpPr>
            <p:spPr>
              <a:xfrm>
                <a:off x="5472125" y="4850125"/>
                <a:ext cx="258125" cy="138500"/>
              </a:xfrm>
              <a:custGeom>
                <a:rect b="b" l="l" r="r" t="t"/>
                <a:pathLst>
                  <a:path extrusionOk="0" h="5540" w="10325">
                    <a:moveTo>
                      <a:pt x="0" y="0"/>
                    </a:moveTo>
                    <a:lnTo>
                      <a:pt x="1763" y="5288"/>
                    </a:lnTo>
                    <a:lnTo>
                      <a:pt x="10325" y="5540"/>
                    </a:lnTo>
                    <a:lnTo>
                      <a:pt x="7303" y="2015"/>
                    </a:lnTo>
                    <a:close/>
                  </a:path>
                </a:pathLst>
              </a:custGeom>
              <a:solidFill>
                <a:schemeClr val="accent5"/>
              </a:solidFill>
              <a:ln>
                <a:noFill/>
              </a:ln>
            </p:spPr>
          </p:sp>
        </p:grpSp>
        <p:grpSp>
          <p:nvGrpSpPr>
            <p:cNvPr id="260" name="Google Shape;260;p14"/>
            <p:cNvGrpSpPr/>
            <p:nvPr/>
          </p:nvGrpSpPr>
          <p:grpSpPr>
            <a:xfrm flipH="1">
              <a:off x="614759" y="2975593"/>
              <a:ext cx="1143830" cy="1731685"/>
              <a:chOff x="1657576" y="2825882"/>
              <a:chExt cx="588087" cy="890326"/>
            </a:xfrm>
          </p:grpSpPr>
          <p:sp>
            <p:nvSpPr>
              <p:cNvPr id="261" name="Google Shape;261;p14"/>
              <p:cNvSpPr/>
              <p:nvPr/>
            </p:nvSpPr>
            <p:spPr>
              <a:xfrm>
                <a:off x="1657576" y="2825882"/>
                <a:ext cx="588087" cy="890326"/>
              </a:xfrm>
              <a:custGeom>
                <a:rect b="b" l="l" r="r" t="t"/>
                <a:pathLst>
                  <a:path extrusionOk="0" h="30038" w="19841">
                    <a:moveTo>
                      <a:pt x="4292" y="1"/>
                    </a:moveTo>
                    <a:lnTo>
                      <a:pt x="7016" y="1921"/>
                    </a:lnTo>
                    <a:lnTo>
                      <a:pt x="8026" y="2266"/>
                    </a:lnTo>
                    <a:lnTo>
                      <a:pt x="8531" y="3645"/>
                    </a:lnTo>
                    <a:lnTo>
                      <a:pt x="11560" y="5761"/>
                    </a:lnTo>
                    <a:lnTo>
                      <a:pt x="11560" y="6846"/>
                    </a:lnTo>
                    <a:lnTo>
                      <a:pt x="13378" y="8568"/>
                    </a:lnTo>
                    <a:lnTo>
                      <a:pt x="13731" y="9750"/>
                    </a:lnTo>
                    <a:lnTo>
                      <a:pt x="15497" y="11670"/>
                    </a:lnTo>
                    <a:lnTo>
                      <a:pt x="16255" y="12065"/>
                    </a:lnTo>
                    <a:lnTo>
                      <a:pt x="17921" y="14354"/>
                    </a:lnTo>
                    <a:lnTo>
                      <a:pt x="17617" y="15166"/>
                    </a:lnTo>
                    <a:lnTo>
                      <a:pt x="15801" y="15463"/>
                    </a:lnTo>
                    <a:lnTo>
                      <a:pt x="14741" y="16201"/>
                    </a:lnTo>
                    <a:lnTo>
                      <a:pt x="13630" y="17874"/>
                    </a:lnTo>
                    <a:lnTo>
                      <a:pt x="14084" y="18760"/>
                    </a:lnTo>
                    <a:lnTo>
                      <a:pt x="13125" y="18959"/>
                    </a:lnTo>
                    <a:lnTo>
                      <a:pt x="12519" y="20583"/>
                    </a:lnTo>
                    <a:lnTo>
                      <a:pt x="12570" y="21568"/>
                    </a:lnTo>
                    <a:lnTo>
                      <a:pt x="11055" y="22454"/>
                    </a:lnTo>
                    <a:lnTo>
                      <a:pt x="8633" y="24966"/>
                    </a:lnTo>
                    <a:lnTo>
                      <a:pt x="8935" y="26098"/>
                    </a:lnTo>
                    <a:lnTo>
                      <a:pt x="7875" y="26492"/>
                    </a:lnTo>
                    <a:lnTo>
                      <a:pt x="6563" y="28412"/>
                    </a:lnTo>
                    <a:lnTo>
                      <a:pt x="4342" y="29446"/>
                    </a:lnTo>
                    <a:lnTo>
                      <a:pt x="0" y="30037"/>
                    </a:lnTo>
                    <a:lnTo>
                      <a:pt x="19840" y="30037"/>
                    </a:lnTo>
                    <a:lnTo>
                      <a:pt x="198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a:off x="2047351" y="3296488"/>
                <a:ext cx="35183" cy="20955"/>
              </a:xfrm>
              <a:custGeom>
                <a:rect b="b" l="l" r="r" t="t"/>
                <a:pathLst>
                  <a:path extrusionOk="0" h="707" w="1187">
                    <a:moveTo>
                      <a:pt x="506" y="0"/>
                    </a:moveTo>
                    <a:lnTo>
                      <a:pt x="1" y="253"/>
                    </a:lnTo>
                    <a:lnTo>
                      <a:pt x="430" y="706"/>
                    </a:lnTo>
                    <a:lnTo>
                      <a:pt x="1186" y="26"/>
                    </a:lnTo>
                    <a:lnTo>
                      <a:pt x="50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
              <p:cNvSpPr/>
              <p:nvPr/>
            </p:nvSpPr>
            <p:spPr>
              <a:xfrm>
                <a:off x="2049603" y="3163312"/>
                <a:ext cx="32219" cy="27684"/>
              </a:xfrm>
              <a:custGeom>
                <a:rect b="b" l="l" r="r" t="t"/>
                <a:pathLst>
                  <a:path extrusionOk="0" h="934" w="1087">
                    <a:moveTo>
                      <a:pt x="706" y="1"/>
                    </a:moveTo>
                    <a:lnTo>
                      <a:pt x="0" y="379"/>
                    </a:lnTo>
                    <a:lnTo>
                      <a:pt x="277" y="808"/>
                    </a:lnTo>
                    <a:lnTo>
                      <a:pt x="1086" y="934"/>
                    </a:lnTo>
                    <a:lnTo>
                      <a:pt x="1035" y="581"/>
                    </a:lnTo>
                    <a:lnTo>
                      <a:pt x="70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2011634" y="3169092"/>
                <a:ext cx="21044" cy="19177"/>
              </a:xfrm>
              <a:custGeom>
                <a:rect b="b" l="l" r="r" t="t"/>
                <a:pathLst>
                  <a:path extrusionOk="0" h="647" w="710">
                    <a:moveTo>
                      <a:pt x="176" y="1"/>
                    </a:moveTo>
                    <a:lnTo>
                      <a:pt x="1" y="491"/>
                    </a:lnTo>
                    <a:lnTo>
                      <a:pt x="330" y="646"/>
                    </a:lnTo>
                    <a:lnTo>
                      <a:pt x="710" y="299"/>
                    </a:lnTo>
                    <a:lnTo>
                      <a:pt x="1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a:off x="2026395" y="3347351"/>
                <a:ext cx="24720" cy="15739"/>
              </a:xfrm>
              <a:custGeom>
                <a:rect b="b" l="l" r="r" t="t"/>
                <a:pathLst>
                  <a:path extrusionOk="0" h="531" w="834">
                    <a:moveTo>
                      <a:pt x="833" y="0"/>
                    </a:moveTo>
                    <a:lnTo>
                      <a:pt x="405" y="76"/>
                    </a:lnTo>
                    <a:lnTo>
                      <a:pt x="0" y="455"/>
                    </a:lnTo>
                    <a:lnTo>
                      <a:pt x="732" y="531"/>
                    </a:lnTo>
                    <a:lnTo>
                      <a:pt x="83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4"/>
              <p:cNvSpPr/>
              <p:nvPr/>
            </p:nvSpPr>
            <p:spPr>
              <a:xfrm>
                <a:off x="1657576" y="2825882"/>
                <a:ext cx="560374" cy="890326"/>
              </a:xfrm>
              <a:custGeom>
                <a:rect b="b" l="l" r="r" t="t"/>
                <a:pathLst>
                  <a:path extrusionOk="0" h="30038" w="18906">
                    <a:moveTo>
                      <a:pt x="4292" y="1"/>
                    </a:moveTo>
                    <a:lnTo>
                      <a:pt x="7016" y="1921"/>
                    </a:lnTo>
                    <a:lnTo>
                      <a:pt x="8026" y="2266"/>
                    </a:lnTo>
                    <a:lnTo>
                      <a:pt x="8531" y="3645"/>
                    </a:lnTo>
                    <a:lnTo>
                      <a:pt x="11560" y="5761"/>
                    </a:lnTo>
                    <a:lnTo>
                      <a:pt x="11560" y="6846"/>
                    </a:lnTo>
                    <a:lnTo>
                      <a:pt x="13378" y="8568"/>
                    </a:lnTo>
                    <a:lnTo>
                      <a:pt x="13731" y="9750"/>
                    </a:lnTo>
                    <a:lnTo>
                      <a:pt x="15497" y="11670"/>
                    </a:lnTo>
                    <a:lnTo>
                      <a:pt x="16255" y="12065"/>
                    </a:lnTo>
                    <a:lnTo>
                      <a:pt x="17921" y="14354"/>
                    </a:lnTo>
                    <a:lnTo>
                      <a:pt x="17617" y="15166"/>
                    </a:lnTo>
                    <a:lnTo>
                      <a:pt x="15801" y="15463"/>
                    </a:lnTo>
                    <a:lnTo>
                      <a:pt x="14741" y="16201"/>
                    </a:lnTo>
                    <a:lnTo>
                      <a:pt x="13630" y="17874"/>
                    </a:lnTo>
                    <a:lnTo>
                      <a:pt x="14084" y="18760"/>
                    </a:lnTo>
                    <a:lnTo>
                      <a:pt x="13125" y="18959"/>
                    </a:lnTo>
                    <a:lnTo>
                      <a:pt x="12519" y="20583"/>
                    </a:lnTo>
                    <a:lnTo>
                      <a:pt x="12570" y="21568"/>
                    </a:lnTo>
                    <a:lnTo>
                      <a:pt x="11055" y="22454"/>
                    </a:lnTo>
                    <a:lnTo>
                      <a:pt x="8633" y="24966"/>
                    </a:lnTo>
                    <a:lnTo>
                      <a:pt x="8935" y="26098"/>
                    </a:lnTo>
                    <a:lnTo>
                      <a:pt x="7875" y="26492"/>
                    </a:lnTo>
                    <a:lnTo>
                      <a:pt x="6563" y="28412"/>
                    </a:lnTo>
                    <a:lnTo>
                      <a:pt x="4342" y="29446"/>
                    </a:lnTo>
                    <a:lnTo>
                      <a:pt x="0" y="30037"/>
                    </a:lnTo>
                    <a:lnTo>
                      <a:pt x="5385" y="30037"/>
                    </a:lnTo>
                    <a:lnTo>
                      <a:pt x="7774" y="29204"/>
                    </a:lnTo>
                    <a:lnTo>
                      <a:pt x="11106" y="28751"/>
                    </a:lnTo>
                    <a:lnTo>
                      <a:pt x="11711" y="27689"/>
                    </a:lnTo>
                    <a:lnTo>
                      <a:pt x="11787" y="26100"/>
                    </a:lnTo>
                    <a:lnTo>
                      <a:pt x="13984" y="27917"/>
                    </a:lnTo>
                    <a:lnTo>
                      <a:pt x="15726" y="26327"/>
                    </a:lnTo>
                    <a:lnTo>
                      <a:pt x="17921" y="23601"/>
                    </a:lnTo>
                    <a:lnTo>
                      <a:pt x="17164" y="21026"/>
                    </a:lnTo>
                    <a:lnTo>
                      <a:pt x="16406" y="19361"/>
                    </a:lnTo>
                    <a:lnTo>
                      <a:pt x="18906" y="18376"/>
                    </a:lnTo>
                    <a:lnTo>
                      <a:pt x="18224" y="15953"/>
                    </a:lnTo>
                    <a:lnTo>
                      <a:pt x="18830" y="14439"/>
                    </a:lnTo>
                    <a:lnTo>
                      <a:pt x="18679" y="11031"/>
                    </a:lnTo>
                    <a:lnTo>
                      <a:pt x="16786" y="8911"/>
                    </a:lnTo>
                    <a:lnTo>
                      <a:pt x="17164" y="7245"/>
                    </a:lnTo>
                    <a:lnTo>
                      <a:pt x="15801" y="4821"/>
                    </a:lnTo>
                    <a:lnTo>
                      <a:pt x="15497" y="2928"/>
                    </a:lnTo>
                    <a:lnTo>
                      <a:pt x="10122" y="1641"/>
                    </a:lnTo>
                    <a:lnTo>
                      <a:pt x="579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67" name="Shape 267"/>
        <p:cNvGrpSpPr/>
        <p:nvPr/>
      </p:nvGrpSpPr>
      <p:grpSpPr>
        <a:xfrm>
          <a:off x="0" y="0"/>
          <a:ext cx="0" cy="0"/>
          <a:chOff x="0" y="0"/>
          <a:chExt cx="0" cy="0"/>
        </a:xfrm>
      </p:grpSpPr>
      <p:sp>
        <p:nvSpPr>
          <p:cNvPr id="268" name="Google Shape;268;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69" name="Google Shape;269;p15"/>
          <p:cNvGrpSpPr/>
          <p:nvPr/>
        </p:nvGrpSpPr>
        <p:grpSpPr>
          <a:xfrm>
            <a:off x="-86875" y="-28950"/>
            <a:ext cx="7340650" cy="5212750"/>
            <a:chOff x="-86875" y="-28950"/>
            <a:chExt cx="7340650" cy="5212750"/>
          </a:xfrm>
        </p:grpSpPr>
        <p:grpSp>
          <p:nvGrpSpPr>
            <p:cNvPr id="270" name="Google Shape;270;p15"/>
            <p:cNvGrpSpPr/>
            <p:nvPr/>
          </p:nvGrpSpPr>
          <p:grpSpPr>
            <a:xfrm>
              <a:off x="3010550" y="-28950"/>
              <a:ext cx="4243225" cy="453275"/>
              <a:chOff x="3010550" y="-28950"/>
              <a:chExt cx="4243225" cy="453275"/>
            </a:xfrm>
          </p:grpSpPr>
          <p:sp>
            <p:nvSpPr>
              <p:cNvPr id="271" name="Google Shape;271;p15"/>
              <p:cNvSpPr/>
              <p:nvPr/>
            </p:nvSpPr>
            <p:spPr>
              <a:xfrm>
                <a:off x="3010550" y="-28950"/>
                <a:ext cx="4243225" cy="453275"/>
              </a:xfrm>
              <a:custGeom>
                <a:rect b="b" l="l" r="r" t="t"/>
                <a:pathLst>
                  <a:path extrusionOk="0" h="18131" w="169729">
                    <a:moveTo>
                      <a:pt x="0" y="0"/>
                    </a:moveTo>
                    <a:lnTo>
                      <a:pt x="8562" y="7806"/>
                    </a:lnTo>
                    <a:lnTo>
                      <a:pt x="24427" y="12339"/>
                    </a:lnTo>
                    <a:lnTo>
                      <a:pt x="48602" y="15361"/>
                    </a:lnTo>
                    <a:lnTo>
                      <a:pt x="65726" y="11584"/>
                    </a:lnTo>
                    <a:lnTo>
                      <a:pt x="95441" y="10576"/>
                    </a:lnTo>
                    <a:lnTo>
                      <a:pt x="105011" y="14102"/>
                    </a:lnTo>
                    <a:lnTo>
                      <a:pt x="125912" y="18131"/>
                    </a:lnTo>
                    <a:lnTo>
                      <a:pt x="158397" y="10073"/>
                    </a:lnTo>
                    <a:lnTo>
                      <a:pt x="169729" y="0"/>
                    </a:lnTo>
                    <a:close/>
                  </a:path>
                </a:pathLst>
              </a:custGeom>
              <a:solidFill>
                <a:schemeClr val="accent6"/>
              </a:solidFill>
              <a:ln>
                <a:noFill/>
              </a:ln>
            </p:spPr>
          </p:sp>
          <p:sp>
            <p:nvSpPr>
              <p:cNvPr id="272" name="Google Shape;272;p15"/>
              <p:cNvSpPr/>
              <p:nvPr/>
            </p:nvSpPr>
            <p:spPr>
              <a:xfrm>
                <a:off x="3262375" y="46575"/>
                <a:ext cx="717700" cy="239250"/>
              </a:xfrm>
              <a:custGeom>
                <a:rect b="b" l="l" r="r" t="t"/>
                <a:pathLst>
                  <a:path extrusionOk="0" h="9570" w="28708">
                    <a:moveTo>
                      <a:pt x="0" y="4030"/>
                    </a:moveTo>
                    <a:lnTo>
                      <a:pt x="17124" y="8814"/>
                    </a:lnTo>
                    <a:lnTo>
                      <a:pt x="28708" y="9570"/>
                    </a:lnTo>
                    <a:lnTo>
                      <a:pt x="10325" y="0"/>
                    </a:lnTo>
                    <a:lnTo>
                      <a:pt x="11584" y="4785"/>
                    </a:lnTo>
                    <a:close/>
                  </a:path>
                </a:pathLst>
              </a:custGeom>
              <a:solidFill>
                <a:schemeClr val="accent5"/>
              </a:solidFill>
              <a:ln>
                <a:noFill/>
              </a:ln>
            </p:spPr>
          </p:sp>
          <p:sp>
            <p:nvSpPr>
              <p:cNvPr id="273" name="Google Shape;273;p15"/>
              <p:cNvSpPr/>
              <p:nvPr/>
            </p:nvSpPr>
            <p:spPr>
              <a:xfrm>
                <a:off x="3898225" y="191375"/>
                <a:ext cx="761775" cy="132225"/>
              </a:xfrm>
              <a:custGeom>
                <a:rect b="b" l="l" r="r" t="t"/>
                <a:pathLst>
                  <a:path extrusionOk="0" h="5289" w="30471">
                    <a:moveTo>
                      <a:pt x="7303" y="3778"/>
                    </a:moveTo>
                    <a:lnTo>
                      <a:pt x="14354" y="5289"/>
                    </a:lnTo>
                    <a:lnTo>
                      <a:pt x="30471" y="1008"/>
                    </a:lnTo>
                    <a:lnTo>
                      <a:pt x="16369" y="504"/>
                    </a:lnTo>
                    <a:lnTo>
                      <a:pt x="0" y="0"/>
                    </a:lnTo>
                    <a:close/>
                  </a:path>
                </a:pathLst>
              </a:custGeom>
              <a:solidFill>
                <a:schemeClr val="accent5"/>
              </a:solidFill>
              <a:ln>
                <a:noFill/>
              </a:ln>
            </p:spPr>
          </p:sp>
          <p:sp>
            <p:nvSpPr>
              <p:cNvPr id="274" name="Google Shape;274;p15"/>
              <p:cNvSpPr/>
              <p:nvPr/>
            </p:nvSpPr>
            <p:spPr>
              <a:xfrm>
                <a:off x="4767025" y="90650"/>
                <a:ext cx="598075" cy="62950"/>
              </a:xfrm>
              <a:custGeom>
                <a:rect b="b" l="l" r="r" t="t"/>
                <a:pathLst>
                  <a:path extrusionOk="0" h="2518" w="23923">
                    <a:moveTo>
                      <a:pt x="0" y="0"/>
                    </a:moveTo>
                    <a:lnTo>
                      <a:pt x="10577" y="2518"/>
                    </a:lnTo>
                    <a:lnTo>
                      <a:pt x="23923" y="1763"/>
                    </a:lnTo>
                    <a:lnTo>
                      <a:pt x="2518" y="252"/>
                    </a:lnTo>
                    <a:close/>
                  </a:path>
                </a:pathLst>
              </a:custGeom>
              <a:solidFill>
                <a:schemeClr val="accent5"/>
              </a:solidFill>
              <a:ln>
                <a:noFill/>
              </a:ln>
            </p:spPr>
          </p:sp>
          <p:sp>
            <p:nvSpPr>
              <p:cNvPr id="275" name="Google Shape;275;p15"/>
              <p:cNvSpPr/>
              <p:nvPr/>
            </p:nvSpPr>
            <p:spPr>
              <a:xfrm>
                <a:off x="5472125" y="222875"/>
                <a:ext cx="686225" cy="169975"/>
              </a:xfrm>
              <a:custGeom>
                <a:rect b="b" l="l" r="r" t="t"/>
                <a:pathLst>
                  <a:path extrusionOk="0" h="6799" w="27449">
                    <a:moveTo>
                      <a:pt x="0" y="0"/>
                    </a:moveTo>
                    <a:lnTo>
                      <a:pt x="7303" y="3021"/>
                    </a:lnTo>
                    <a:lnTo>
                      <a:pt x="27449" y="6799"/>
                    </a:lnTo>
                    <a:lnTo>
                      <a:pt x="20902" y="1762"/>
                    </a:lnTo>
                    <a:close/>
                  </a:path>
                </a:pathLst>
              </a:custGeom>
              <a:solidFill>
                <a:schemeClr val="accent5"/>
              </a:solidFill>
              <a:ln>
                <a:noFill/>
              </a:ln>
            </p:spPr>
          </p:sp>
          <p:sp>
            <p:nvSpPr>
              <p:cNvPr id="276" name="Google Shape;276;p15"/>
              <p:cNvSpPr/>
              <p:nvPr/>
            </p:nvSpPr>
            <p:spPr>
              <a:xfrm>
                <a:off x="6000950" y="147325"/>
                <a:ext cx="371450" cy="239225"/>
              </a:xfrm>
              <a:custGeom>
                <a:rect b="b" l="l" r="r" t="t"/>
                <a:pathLst>
                  <a:path extrusionOk="0" h="9569" w="14858">
                    <a:moveTo>
                      <a:pt x="0" y="0"/>
                    </a:moveTo>
                    <a:lnTo>
                      <a:pt x="8059" y="9569"/>
                    </a:lnTo>
                    <a:lnTo>
                      <a:pt x="14858" y="7303"/>
                    </a:lnTo>
                    <a:close/>
                  </a:path>
                </a:pathLst>
              </a:custGeom>
              <a:solidFill>
                <a:schemeClr val="accent5"/>
              </a:solidFill>
              <a:ln>
                <a:noFill/>
              </a:ln>
            </p:spPr>
          </p:sp>
          <p:sp>
            <p:nvSpPr>
              <p:cNvPr id="277" name="Google Shape;277;p15"/>
              <p:cNvSpPr/>
              <p:nvPr/>
            </p:nvSpPr>
            <p:spPr>
              <a:xfrm>
                <a:off x="6473125" y="46575"/>
                <a:ext cx="585500" cy="251825"/>
              </a:xfrm>
              <a:custGeom>
                <a:rect b="b" l="l" r="r" t="t"/>
                <a:pathLst>
                  <a:path extrusionOk="0" h="10073" w="23420">
                    <a:moveTo>
                      <a:pt x="0" y="10073"/>
                    </a:moveTo>
                    <a:lnTo>
                      <a:pt x="16369" y="7052"/>
                    </a:lnTo>
                    <a:lnTo>
                      <a:pt x="23420" y="0"/>
                    </a:lnTo>
                    <a:lnTo>
                      <a:pt x="12088" y="1511"/>
                    </a:lnTo>
                    <a:lnTo>
                      <a:pt x="11332" y="6044"/>
                    </a:lnTo>
                    <a:lnTo>
                      <a:pt x="1511" y="6800"/>
                    </a:lnTo>
                    <a:close/>
                  </a:path>
                </a:pathLst>
              </a:custGeom>
              <a:solidFill>
                <a:schemeClr val="accent5"/>
              </a:solidFill>
              <a:ln>
                <a:noFill/>
              </a:ln>
            </p:spPr>
          </p:sp>
        </p:grpSp>
        <p:grpSp>
          <p:nvGrpSpPr>
            <p:cNvPr id="278" name="Google Shape;278;p15"/>
            <p:cNvGrpSpPr/>
            <p:nvPr/>
          </p:nvGrpSpPr>
          <p:grpSpPr>
            <a:xfrm>
              <a:off x="-86875" y="4277225"/>
              <a:ext cx="6597775" cy="906575"/>
              <a:chOff x="-86875" y="4277225"/>
              <a:chExt cx="6597775" cy="906575"/>
            </a:xfrm>
          </p:grpSpPr>
          <p:sp>
            <p:nvSpPr>
              <p:cNvPr id="279" name="Google Shape;279;p15"/>
              <p:cNvSpPr/>
              <p:nvPr/>
            </p:nvSpPr>
            <p:spPr>
              <a:xfrm>
                <a:off x="-86875" y="4277225"/>
                <a:ext cx="6597775" cy="906575"/>
              </a:xfrm>
              <a:custGeom>
                <a:rect b="b" l="l" r="r" t="t"/>
                <a:pathLst>
                  <a:path extrusionOk="0" h="36263" w="263911">
                    <a:moveTo>
                      <a:pt x="0" y="0"/>
                    </a:moveTo>
                    <a:lnTo>
                      <a:pt x="11836" y="10325"/>
                    </a:lnTo>
                    <a:lnTo>
                      <a:pt x="22664" y="12591"/>
                    </a:lnTo>
                    <a:lnTo>
                      <a:pt x="25434" y="18131"/>
                    </a:lnTo>
                    <a:lnTo>
                      <a:pt x="30219" y="23168"/>
                    </a:lnTo>
                    <a:lnTo>
                      <a:pt x="44824" y="20901"/>
                    </a:lnTo>
                    <a:lnTo>
                      <a:pt x="79324" y="23671"/>
                    </a:lnTo>
                    <a:lnTo>
                      <a:pt x="87131" y="21909"/>
                    </a:lnTo>
                    <a:lnTo>
                      <a:pt x="106521" y="24175"/>
                    </a:lnTo>
                    <a:lnTo>
                      <a:pt x="138755" y="22916"/>
                    </a:lnTo>
                    <a:lnTo>
                      <a:pt x="144547" y="23168"/>
                    </a:lnTo>
                    <a:lnTo>
                      <a:pt x="160412" y="22161"/>
                    </a:lnTo>
                    <a:lnTo>
                      <a:pt x="180809" y="20398"/>
                    </a:lnTo>
                    <a:lnTo>
                      <a:pt x="203473" y="23168"/>
                    </a:lnTo>
                    <a:lnTo>
                      <a:pt x="215309" y="26190"/>
                    </a:lnTo>
                    <a:lnTo>
                      <a:pt x="253335" y="25686"/>
                    </a:lnTo>
                    <a:lnTo>
                      <a:pt x="263911" y="36263"/>
                    </a:lnTo>
                    <a:lnTo>
                      <a:pt x="503" y="36263"/>
                    </a:lnTo>
                    <a:close/>
                  </a:path>
                </a:pathLst>
              </a:custGeom>
              <a:solidFill>
                <a:schemeClr val="accent6"/>
              </a:solidFill>
              <a:ln>
                <a:noFill/>
              </a:ln>
            </p:spPr>
          </p:sp>
          <p:sp>
            <p:nvSpPr>
              <p:cNvPr id="280" name="Google Shape;280;p15"/>
              <p:cNvSpPr/>
              <p:nvPr/>
            </p:nvSpPr>
            <p:spPr>
              <a:xfrm>
                <a:off x="152350" y="4579425"/>
                <a:ext cx="465875" cy="289575"/>
              </a:xfrm>
              <a:custGeom>
                <a:rect b="b" l="l" r="r" t="t"/>
                <a:pathLst>
                  <a:path extrusionOk="0" h="11583" w="18635">
                    <a:moveTo>
                      <a:pt x="4029" y="0"/>
                    </a:moveTo>
                    <a:lnTo>
                      <a:pt x="12088" y="1007"/>
                    </a:lnTo>
                    <a:lnTo>
                      <a:pt x="14102" y="5540"/>
                    </a:lnTo>
                    <a:lnTo>
                      <a:pt x="18635" y="11583"/>
                    </a:lnTo>
                    <a:lnTo>
                      <a:pt x="0" y="503"/>
                    </a:lnTo>
                    <a:close/>
                  </a:path>
                </a:pathLst>
              </a:custGeom>
              <a:solidFill>
                <a:schemeClr val="accent5"/>
              </a:solidFill>
              <a:ln>
                <a:noFill/>
              </a:ln>
            </p:spPr>
          </p:sp>
          <p:sp>
            <p:nvSpPr>
              <p:cNvPr id="281" name="Google Shape;281;p15"/>
              <p:cNvSpPr/>
              <p:nvPr/>
            </p:nvSpPr>
            <p:spPr>
              <a:xfrm>
                <a:off x="769325" y="4837525"/>
                <a:ext cx="453275" cy="69250"/>
              </a:xfrm>
              <a:custGeom>
                <a:rect b="b" l="l" r="r" t="t"/>
                <a:pathLst>
                  <a:path extrusionOk="0" h="2770" w="18131">
                    <a:moveTo>
                      <a:pt x="0" y="2770"/>
                    </a:moveTo>
                    <a:lnTo>
                      <a:pt x="18131" y="2267"/>
                    </a:lnTo>
                    <a:lnTo>
                      <a:pt x="11584" y="0"/>
                    </a:lnTo>
                    <a:close/>
                  </a:path>
                </a:pathLst>
              </a:custGeom>
              <a:solidFill>
                <a:schemeClr val="accent5"/>
              </a:solidFill>
              <a:ln>
                <a:noFill/>
              </a:ln>
            </p:spPr>
          </p:sp>
          <p:sp>
            <p:nvSpPr>
              <p:cNvPr id="282" name="Google Shape;282;p15"/>
              <p:cNvSpPr/>
              <p:nvPr/>
            </p:nvSpPr>
            <p:spPr>
              <a:xfrm>
                <a:off x="1184825" y="4837529"/>
                <a:ext cx="616975" cy="69250"/>
              </a:xfrm>
              <a:custGeom>
                <a:rect b="b" l="l" r="r" t="t"/>
                <a:pathLst>
                  <a:path extrusionOk="0" h="2770" w="24679">
                    <a:moveTo>
                      <a:pt x="0" y="0"/>
                    </a:moveTo>
                    <a:lnTo>
                      <a:pt x="5540" y="2770"/>
                    </a:lnTo>
                    <a:lnTo>
                      <a:pt x="24679" y="2770"/>
                    </a:lnTo>
                    <a:close/>
                  </a:path>
                </a:pathLst>
              </a:custGeom>
              <a:solidFill>
                <a:schemeClr val="accent5"/>
              </a:solidFill>
              <a:ln>
                <a:noFill/>
              </a:ln>
            </p:spPr>
          </p:sp>
          <p:sp>
            <p:nvSpPr>
              <p:cNvPr id="283" name="Google Shape;283;p15"/>
              <p:cNvSpPr/>
              <p:nvPr/>
            </p:nvSpPr>
            <p:spPr>
              <a:xfrm>
                <a:off x="2154350" y="4900500"/>
                <a:ext cx="893975" cy="157375"/>
              </a:xfrm>
              <a:custGeom>
                <a:rect b="b" l="l" r="r" t="t"/>
                <a:pathLst>
                  <a:path extrusionOk="0" h="6295" w="35759">
                    <a:moveTo>
                      <a:pt x="0" y="0"/>
                    </a:moveTo>
                    <a:lnTo>
                      <a:pt x="6044" y="5288"/>
                    </a:lnTo>
                    <a:lnTo>
                      <a:pt x="26190" y="6295"/>
                    </a:lnTo>
                    <a:lnTo>
                      <a:pt x="35759" y="2014"/>
                    </a:lnTo>
                    <a:lnTo>
                      <a:pt x="26693" y="2266"/>
                    </a:lnTo>
                    <a:lnTo>
                      <a:pt x="18635" y="3525"/>
                    </a:lnTo>
                    <a:lnTo>
                      <a:pt x="12843" y="251"/>
                    </a:lnTo>
                    <a:close/>
                  </a:path>
                </a:pathLst>
              </a:custGeom>
              <a:solidFill>
                <a:schemeClr val="accent5"/>
              </a:solidFill>
              <a:ln>
                <a:noFill/>
              </a:ln>
            </p:spPr>
          </p:sp>
          <p:sp>
            <p:nvSpPr>
              <p:cNvPr id="284" name="Google Shape;284;p15"/>
              <p:cNvSpPr/>
              <p:nvPr/>
            </p:nvSpPr>
            <p:spPr>
              <a:xfrm>
                <a:off x="3734550" y="4843825"/>
                <a:ext cx="585475" cy="157400"/>
              </a:xfrm>
              <a:custGeom>
                <a:rect b="b" l="l" r="r" t="t"/>
                <a:pathLst>
                  <a:path extrusionOk="0" h="6296" w="23419">
                    <a:moveTo>
                      <a:pt x="0" y="1763"/>
                    </a:moveTo>
                    <a:lnTo>
                      <a:pt x="7806" y="6296"/>
                    </a:lnTo>
                    <a:lnTo>
                      <a:pt x="23419" y="2518"/>
                    </a:lnTo>
                    <a:lnTo>
                      <a:pt x="21909" y="0"/>
                    </a:lnTo>
                    <a:close/>
                  </a:path>
                </a:pathLst>
              </a:custGeom>
              <a:solidFill>
                <a:schemeClr val="accent5"/>
              </a:solidFill>
              <a:ln>
                <a:noFill/>
              </a:ln>
            </p:spPr>
          </p:sp>
          <p:sp>
            <p:nvSpPr>
              <p:cNvPr id="285" name="Google Shape;285;p15"/>
              <p:cNvSpPr/>
              <p:nvPr/>
            </p:nvSpPr>
            <p:spPr>
              <a:xfrm>
                <a:off x="4351525" y="4812350"/>
                <a:ext cx="623250" cy="207750"/>
              </a:xfrm>
              <a:custGeom>
                <a:rect b="b" l="l" r="r" t="t"/>
                <a:pathLst>
                  <a:path extrusionOk="0" h="8310" w="24930">
                    <a:moveTo>
                      <a:pt x="0" y="504"/>
                    </a:moveTo>
                    <a:lnTo>
                      <a:pt x="2266" y="3777"/>
                    </a:lnTo>
                    <a:lnTo>
                      <a:pt x="5792" y="5540"/>
                    </a:lnTo>
                    <a:lnTo>
                      <a:pt x="6799" y="3022"/>
                    </a:lnTo>
                    <a:lnTo>
                      <a:pt x="10324" y="6799"/>
                    </a:lnTo>
                    <a:lnTo>
                      <a:pt x="24930" y="8310"/>
                    </a:lnTo>
                    <a:lnTo>
                      <a:pt x="24175" y="4785"/>
                    </a:lnTo>
                    <a:lnTo>
                      <a:pt x="4029" y="0"/>
                    </a:lnTo>
                    <a:close/>
                  </a:path>
                </a:pathLst>
              </a:custGeom>
              <a:solidFill>
                <a:schemeClr val="accent5"/>
              </a:solidFill>
              <a:ln>
                <a:noFill/>
              </a:ln>
            </p:spPr>
          </p:sp>
          <p:sp>
            <p:nvSpPr>
              <p:cNvPr id="286" name="Google Shape;286;p15"/>
              <p:cNvSpPr/>
              <p:nvPr/>
            </p:nvSpPr>
            <p:spPr>
              <a:xfrm>
                <a:off x="3621225" y="4894200"/>
                <a:ext cx="258125" cy="144800"/>
              </a:xfrm>
              <a:custGeom>
                <a:rect b="b" l="l" r="r" t="t"/>
                <a:pathLst>
                  <a:path extrusionOk="0" h="5792" w="10325">
                    <a:moveTo>
                      <a:pt x="3022" y="0"/>
                    </a:moveTo>
                    <a:lnTo>
                      <a:pt x="10325" y="5792"/>
                    </a:lnTo>
                    <a:lnTo>
                      <a:pt x="0" y="1763"/>
                    </a:lnTo>
                    <a:close/>
                  </a:path>
                </a:pathLst>
              </a:custGeom>
              <a:solidFill>
                <a:schemeClr val="accent5"/>
              </a:solidFill>
              <a:ln>
                <a:noFill/>
              </a:ln>
            </p:spPr>
          </p:sp>
          <p:sp>
            <p:nvSpPr>
              <p:cNvPr id="287" name="Google Shape;287;p15"/>
              <p:cNvSpPr/>
              <p:nvPr/>
            </p:nvSpPr>
            <p:spPr>
              <a:xfrm>
                <a:off x="5654700" y="4944550"/>
                <a:ext cx="585500" cy="88150"/>
              </a:xfrm>
              <a:custGeom>
                <a:rect b="b" l="l" r="r" t="t"/>
                <a:pathLst>
                  <a:path extrusionOk="0" h="3526" w="23420">
                    <a:moveTo>
                      <a:pt x="23420" y="1511"/>
                    </a:moveTo>
                    <a:lnTo>
                      <a:pt x="13095" y="3526"/>
                    </a:lnTo>
                    <a:lnTo>
                      <a:pt x="0" y="0"/>
                    </a:lnTo>
                    <a:close/>
                  </a:path>
                </a:pathLst>
              </a:custGeom>
              <a:solidFill>
                <a:schemeClr val="accent5"/>
              </a:solidFill>
              <a:ln>
                <a:noFill/>
              </a:ln>
            </p:spPr>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288" name="Shape 288"/>
        <p:cNvGrpSpPr/>
        <p:nvPr/>
      </p:nvGrpSpPr>
      <p:grpSpPr>
        <a:xfrm>
          <a:off x="0" y="0"/>
          <a:ext cx="0" cy="0"/>
          <a:chOff x="0" y="0"/>
          <a:chExt cx="0" cy="0"/>
        </a:xfrm>
      </p:grpSpPr>
      <p:sp>
        <p:nvSpPr>
          <p:cNvPr id="289" name="Google Shape;289;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90" name="Google Shape;290;p16"/>
          <p:cNvGrpSpPr/>
          <p:nvPr/>
        </p:nvGrpSpPr>
        <p:grpSpPr>
          <a:xfrm rot="10800000">
            <a:off x="1818125" y="-28950"/>
            <a:ext cx="7340650" cy="5212750"/>
            <a:chOff x="-86875" y="-28950"/>
            <a:chExt cx="7340650" cy="5212750"/>
          </a:xfrm>
        </p:grpSpPr>
        <p:grpSp>
          <p:nvGrpSpPr>
            <p:cNvPr id="291" name="Google Shape;291;p16"/>
            <p:cNvGrpSpPr/>
            <p:nvPr/>
          </p:nvGrpSpPr>
          <p:grpSpPr>
            <a:xfrm>
              <a:off x="3010550" y="-28950"/>
              <a:ext cx="4243225" cy="453275"/>
              <a:chOff x="3010550" y="-28950"/>
              <a:chExt cx="4243225" cy="453275"/>
            </a:xfrm>
          </p:grpSpPr>
          <p:sp>
            <p:nvSpPr>
              <p:cNvPr id="292" name="Google Shape;292;p16"/>
              <p:cNvSpPr/>
              <p:nvPr/>
            </p:nvSpPr>
            <p:spPr>
              <a:xfrm>
                <a:off x="3010550" y="-28950"/>
                <a:ext cx="4243225" cy="453275"/>
              </a:xfrm>
              <a:custGeom>
                <a:rect b="b" l="l" r="r" t="t"/>
                <a:pathLst>
                  <a:path extrusionOk="0" h="18131" w="169729">
                    <a:moveTo>
                      <a:pt x="0" y="0"/>
                    </a:moveTo>
                    <a:lnTo>
                      <a:pt x="8562" y="7806"/>
                    </a:lnTo>
                    <a:lnTo>
                      <a:pt x="24427" y="12339"/>
                    </a:lnTo>
                    <a:lnTo>
                      <a:pt x="48602" y="15361"/>
                    </a:lnTo>
                    <a:lnTo>
                      <a:pt x="65726" y="11584"/>
                    </a:lnTo>
                    <a:lnTo>
                      <a:pt x="95441" y="10576"/>
                    </a:lnTo>
                    <a:lnTo>
                      <a:pt x="105011" y="14102"/>
                    </a:lnTo>
                    <a:lnTo>
                      <a:pt x="125912" y="18131"/>
                    </a:lnTo>
                    <a:lnTo>
                      <a:pt x="158397" y="10073"/>
                    </a:lnTo>
                    <a:lnTo>
                      <a:pt x="169729" y="0"/>
                    </a:lnTo>
                    <a:close/>
                  </a:path>
                </a:pathLst>
              </a:custGeom>
              <a:solidFill>
                <a:schemeClr val="accent6"/>
              </a:solidFill>
              <a:ln>
                <a:noFill/>
              </a:ln>
            </p:spPr>
          </p:sp>
          <p:sp>
            <p:nvSpPr>
              <p:cNvPr id="293" name="Google Shape;293;p16"/>
              <p:cNvSpPr/>
              <p:nvPr/>
            </p:nvSpPr>
            <p:spPr>
              <a:xfrm>
                <a:off x="3262375" y="46575"/>
                <a:ext cx="717700" cy="239250"/>
              </a:xfrm>
              <a:custGeom>
                <a:rect b="b" l="l" r="r" t="t"/>
                <a:pathLst>
                  <a:path extrusionOk="0" h="9570" w="28708">
                    <a:moveTo>
                      <a:pt x="0" y="4030"/>
                    </a:moveTo>
                    <a:lnTo>
                      <a:pt x="17124" y="8814"/>
                    </a:lnTo>
                    <a:lnTo>
                      <a:pt x="28708" y="9570"/>
                    </a:lnTo>
                    <a:lnTo>
                      <a:pt x="10325" y="0"/>
                    </a:lnTo>
                    <a:lnTo>
                      <a:pt x="11584" y="4785"/>
                    </a:lnTo>
                    <a:close/>
                  </a:path>
                </a:pathLst>
              </a:custGeom>
              <a:solidFill>
                <a:schemeClr val="accent5"/>
              </a:solidFill>
              <a:ln>
                <a:noFill/>
              </a:ln>
            </p:spPr>
          </p:sp>
          <p:sp>
            <p:nvSpPr>
              <p:cNvPr id="294" name="Google Shape;294;p16"/>
              <p:cNvSpPr/>
              <p:nvPr/>
            </p:nvSpPr>
            <p:spPr>
              <a:xfrm>
                <a:off x="3898225" y="191375"/>
                <a:ext cx="761775" cy="132225"/>
              </a:xfrm>
              <a:custGeom>
                <a:rect b="b" l="l" r="r" t="t"/>
                <a:pathLst>
                  <a:path extrusionOk="0" h="5289" w="30471">
                    <a:moveTo>
                      <a:pt x="7303" y="3778"/>
                    </a:moveTo>
                    <a:lnTo>
                      <a:pt x="14354" y="5289"/>
                    </a:lnTo>
                    <a:lnTo>
                      <a:pt x="30471" y="1008"/>
                    </a:lnTo>
                    <a:lnTo>
                      <a:pt x="16369" y="504"/>
                    </a:lnTo>
                    <a:lnTo>
                      <a:pt x="0" y="0"/>
                    </a:lnTo>
                    <a:close/>
                  </a:path>
                </a:pathLst>
              </a:custGeom>
              <a:solidFill>
                <a:schemeClr val="accent5"/>
              </a:solidFill>
              <a:ln>
                <a:noFill/>
              </a:ln>
            </p:spPr>
          </p:sp>
          <p:sp>
            <p:nvSpPr>
              <p:cNvPr id="295" name="Google Shape;295;p16"/>
              <p:cNvSpPr/>
              <p:nvPr/>
            </p:nvSpPr>
            <p:spPr>
              <a:xfrm>
                <a:off x="4767025" y="90650"/>
                <a:ext cx="598075" cy="62950"/>
              </a:xfrm>
              <a:custGeom>
                <a:rect b="b" l="l" r="r" t="t"/>
                <a:pathLst>
                  <a:path extrusionOk="0" h="2518" w="23923">
                    <a:moveTo>
                      <a:pt x="0" y="0"/>
                    </a:moveTo>
                    <a:lnTo>
                      <a:pt x="10577" y="2518"/>
                    </a:lnTo>
                    <a:lnTo>
                      <a:pt x="23923" y="1763"/>
                    </a:lnTo>
                    <a:lnTo>
                      <a:pt x="2518" y="252"/>
                    </a:lnTo>
                    <a:close/>
                  </a:path>
                </a:pathLst>
              </a:custGeom>
              <a:solidFill>
                <a:schemeClr val="accent5"/>
              </a:solidFill>
              <a:ln>
                <a:noFill/>
              </a:ln>
            </p:spPr>
          </p:sp>
          <p:sp>
            <p:nvSpPr>
              <p:cNvPr id="296" name="Google Shape;296;p16"/>
              <p:cNvSpPr/>
              <p:nvPr/>
            </p:nvSpPr>
            <p:spPr>
              <a:xfrm>
                <a:off x="5472125" y="222875"/>
                <a:ext cx="686225" cy="169975"/>
              </a:xfrm>
              <a:custGeom>
                <a:rect b="b" l="l" r="r" t="t"/>
                <a:pathLst>
                  <a:path extrusionOk="0" h="6799" w="27449">
                    <a:moveTo>
                      <a:pt x="0" y="0"/>
                    </a:moveTo>
                    <a:lnTo>
                      <a:pt x="7303" y="3021"/>
                    </a:lnTo>
                    <a:lnTo>
                      <a:pt x="27449" y="6799"/>
                    </a:lnTo>
                    <a:lnTo>
                      <a:pt x="20902" y="1762"/>
                    </a:lnTo>
                    <a:close/>
                  </a:path>
                </a:pathLst>
              </a:custGeom>
              <a:solidFill>
                <a:schemeClr val="accent5"/>
              </a:solidFill>
              <a:ln>
                <a:noFill/>
              </a:ln>
            </p:spPr>
          </p:sp>
          <p:sp>
            <p:nvSpPr>
              <p:cNvPr id="297" name="Google Shape;297;p16"/>
              <p:cNvSpPr/>
              <p:nvPr/>
            </p:nvSpPr>
            <p:spPr>
              <a:xfrm>
                <a:off x="6000950" y="147325"/>
                <a:ext cx="371450" cy="239225"/>
              </a:xfrm>
              <a:custGeom>
                <a:rect b="b" l="l" r="r" t="t"/>
                <a:pathLst>
                  <a:path extrusionOk="0" h="9569" w="14858">
                    <a:moveTo>
                      <a:pt x="0" y="0"/>
                    </a:moveTo>
                    <a:lnTo>
                      <a:pt x="8059" y="9569"/>
                    </a:lnTo>
                    <a:lnTo>
                      <a:pt x="14858" y="7303"/>
                    </a:lnTo>
                    <a:close/>
                  </a:path>
                </a:pathLst>
              </a:custGeom>
              <a:solidFill>
                <a:schemeClr val="accent5"/>
              </a:solidFill>
              <a:ln>
                <a:noFill/>
              </a:ln>
            </p:spPr>
          </p:sp>
          <p:sp>
            <p:nvSpPr>
              <p:cNvPr id="298" name="Google Shape;298;p16"/>
              <p:cNvSpPr/>
              <p:nvPr/>
            </p:nvSpPr>
            <p:spPr>
              <a:xfrm>
                <a:off x="6473125" y="46575"/>
                <a:ext cx="585500" cy="251825"/>
              </a:xfrm>
              <a:custGeom>
                <a:rect b="b" l="l" r="r" t="t"/>
                <a:pathLst>
                  <a:path extrusionOk="0" h="10073" w="23420">
                    <a:moveTo>
                      <a:pt x="0" y="10073"/>
                    </a:moveTo>
                    <a:lnTo>
                      <a:pt x="16369" y="7052"/>
                    </a:lnTo>
                    <a:lnTo>
                      <a:pt x="23420" y="0"/>
                    </a:lnTo>
                    <a:lnTo>
                      <a:pt x="12088" y="1511"/>
                    </a:lnTo>
                    <a:lnTo>
                      <a:pt x="11332" y="6044"/>
                    </a:lnTo>
                    <a:lnTo>
                      <a:pt x="1511" y="6800"/>
                    </a:lnTo>
                    <a:close/>
                  </a:path>
                </a:pathLst>
              </a:custGeom>
              <a:solidFill>
                <a:schemeClr val="accent5"/>
              </a:solidFill>
              <a:ln>
                <a:noFill/>
              </a:ln>
            </p:spPr>
          </p:sp>
        </p:grpSp>
        <p:grpSp>
          <p:nvGrpSpPr>
            <p:cNvPr id="299" name="Google Shape;299;p16"/>
            <p:cNvGrpSpPr/>
            <p:nvPr/>
          </p:nvGrpSpPr>
          <p:grpSpPr>
            <a:xfrm>
              <a:off x="-86875" y="4277225"/>
              <a:ext cx="6597775" cy="906575"/>
              <a:chOff x="-86875" y="4277225"/>
              <a:chExt cx="6597775" cy="906575"/>
            </a:xfrm>
          </p:grpSpPr>
          <p:sp>
            <p:nvSpPr>
              <p:cNvPr id="300" name="Google Shape;300;p16"/>
              <p:cNvSpPr/>
              <p:nvPr/>
            </p:nvSpPr>
            <p:spPr>
              <a:xfrm>
                <a:off x="-86875" y="4277225"/>
                <a:ext cx="6597775" cy="906575"/>
              </a:xfrm>
              <a:custGeom>
                <a:rect b="b" l="l" r="r" t="t"/>
                <a:pathLst>
                  <a:path extrusionOk="0" h="36263" w="263911">
                    <a:moveTo>
                      <a:pt x="0" y="0"/>
                    </a:moveTo>
                    <a:lnTo>
                      <a:pt x="11836" y="10325"/>
                    </a:lnTo>
                    <a:lnTo>
                      <a:pt x="22664" y="12591"/>
                    </a:lnTo>
                    <a:lnTo>
                      <a:pt x="25434" y="18131"/>
                    </a:lnTo>
                    <a:lnTo>
                      <a:pt x="30219" y="23168"/>
                    </a:lnTo>
                    <a:lnTo>
                      <a:pt x="44824" y="20901"/>
                    </a:lnTo>
                    <a:lnTo>
                      <a:pt x="79324" y="23671"/>
                    </a:lnTo>
                    <a:lnTo>
                      <a:pt x="87131" y="21909"/>
                    </a:lnTo>
                    <a:lnTo>
                      <a:pt x="106521" y="24175"/>
                    </a:lnTo>
                    <a:lnTo>
                      <a:pt x="138755" y="22916"/>
                    </a:lnTo>
                    <a:lnTo>
                      <a:pt x="144547" y="23168"/>
                    </a:lnTo>
                    <a:lnTo>
                      <a:pt x="160412" y="22161"/>
                    </a:lnTo>
                    <a:lnTo>
                      <a:pt x="180809" y="20398"/>
                    </a:lnTo>
                    <a:lnTo>
                      <a:pt x="203473" y="23168"/>
                    </a:lnTo>
                    <a:lnTo>
                      <a:pt x="215309" y="26190"/>
                    </a:lnTo>
                    <a:lnTo>
                      <a:pt x="253335" y="25686"/>
                    </a:lnTo>
                    <a:lnTo>
                      <a:pt x="263911" y="36263"/>
                    </a:lnTo>
                    <a:lnTo>
                      <a:pt x="503" y="36263"/>
                    </a:lnTo>
                    <a:close/>
                  </a:path>
                </a:pathLst>
              </a:custGeom>
              <a:solidFill>
                <a:schemeClr val="accent6"/>
              </a:solidFill>
              <a:ln>
                <a:noFill/>
              </a:ln>
            </p:spPr>
          </p:sp>
          <p:sp>
            <p:nvSpPr>
              <p:cNvPr id="301" name="Google Shape;301;p16"/>
              <p:cNvSpPr/>
              <p:nvPr/>
            </p:nvSpPr>
            <p:spPr>
              <a:xfrm>
                <a:off x="152350" y="4579425"/>
                <a:ext cx="465875" cy="289575"/>
              </a:xfrm>
              <a:custGeom>
                <a:rect b="b" l="l" r="r" t="t"/>
                <a:pathLst>
                  <a:path extrusionOk="0" h="11583" w="18635">
                    <a:moveTo>
                      <a:pt x="4029" y="0"/>
                    </a:moveTo>
                    <a:lnTo>
                      <a:pt x="12088" y="1007"/>
                    </a:lnTo>
                    <a:lnTo>
                      <a:pt x="14102" y="5540"/>
                    </a:lnTo>
                    <a:lnTo>
                      <a:pt x="18635" y="11583"/>
                    </a:lnTo>
                    <a:lnTo>
                      <a:pt x="0" y="503"/>
                    </a:lnTo>
                    <a:close/>
                  </a:path>
                </a:pathLst>
              </a:custGeom>
              <a:solidFill>
                <a:schemeClr val="accent5"/>
              </a:solidFill>
              <a:ln>
                <a:noFill/>
              </a:ln>
            </p:spPr>
          </p:sp>
          <p:sp>
            <p:nvSpPr>
              <p:cNvPr id="302" name="Google Shape;302;p16"/>
              <p:cNvSpPr/>
              <p:nvPr/>
            </p:nvSpPr>
            <p:spPr>
              <a:xfrm>
                <a:off x="769325" y="4837525"/>
                <a:ext cx="453275" cy="69250"/>
              </a:xfrm>
              <a:custGeom>
                <a:rect b="b" l="l" r="r" t="t"/>
                <a:pathLst>
                  <a:path extrusionOk="0" h="2770" w="18131">
                    <a:moveTo>
                      <a:pt x="0" y="2770"/>
                    </a:moveTo>
                    <a:lnTo>
                      <a:pt x="18131" y="2267"/>
                    </a:lnTo>
                    <a:lnTo>
                      <a:pt x="11584" y="0"/>
                    </a:lnTo>
                    <a:close/>
                  </a:path>
                </a:pathLst>
              </a:custGeom>
              <a:solidFill>
                <a:schemeClr val="accent5"/>
              </a:solidFill>
              <a:ln>
                <a:noFill/>
              </a:ln>
            </p:spPr>
          </p:sp>
          <p:sp>
            <p:nvSpPr>
              <p:cNvPr id="303" name="Google Shape;303;p16"/>
              <p:cNvSpPr/>
              <p:nvPr/>
            </p:nvSpPr>
            <p:spPr>
              <a:xfrm>
                <a:off x="1184825" y="4837529"/>
                <a:ext cx="616975" cy="69250"/>
              </a:xfrm>
              <a:custGeom>
                <a:rect b="b" l="l" r="r" t="t"/>
                <a:pathLst>
                  <a:path extrusionOk="0" h="2770" w="24679">
                    <a:moveTo>
                      <a:pt x="0" y="0"/>
                    </a:moveTo>
                    <a:lnTo>
                      <a:pt x="5540" y="2770"/>
                    </a:lnTo>
                    <a:lnTo>
                      <a:pt x="24679" y="2770"/>
                    </a:lnTo>
                    <a:close/>
                  </a:path>
                </a:pathLst>
              </a:custGeom>
              <a:solidFill>
                <a:schemeClr val="accent5"/>
              </a:solidFill>
              <a:ln>
                <a:noFill/>
              </a:ln>
            </p:spPr>
          </p:sp>
          <p:sp>
            <p:nvSpPr>
              <p:cNvPr id="304" name="Google Shape;304;p16"/>
              <p:cNvSpPr/>
              <p:nvPr/>
            </p:nvSpPr>
            <p:spPr>
              <a:xfrm>
                <a:off x="2154350" y="4900500"/>
                <a:ext cx="893975" cy="157375"/>
              </a:xfrm>
              <a:custGeom>
                <a:rect b="b" l="l" r="r" t="t"/>
                <a:pathLst>
                  <a:path extrusionOk="0" h="6295" w="35759">
                    <a:moveTo>
                      <a:pt x="0" y="0"/>
                    </a:moveTo>
                    <a:lnTo>
                      <a:pt x="6044" y="5288"/>
                    </a:lnTo>
                    <a:lnTo>
                      <a:pt x="26190" y="6295"/>
                    </a:lnTo>
                    <a:lnTo>
                      <a:pt x="35759" y="2014"/>
                    </a:lnTo>
                    <a:lnTo>
                      <a:pt x="26693" y="2266"/>
                    </a:lnTo>
                    <a:lnTo>
                      <a:pt x="18635" y="3525"/>
                    </a:lnTo>
                    <a:lnTo>
                      <a:pt x="12843" y="251"/>
                    </a:lnTo>
                    <a:close/>
                  </a:path>
                </a:pathLst>
              </a:custGeom>
              <a:solidFill>
                <a:schemeClr val="accent5"/>
              </a:solidFill>
              <a:ln>
                <a:noFill/>
              </a:ln>
            </p:spPr>
          </p:sp>
          <p:sp>
            <p:nvSpPr>
              <p:cNvPr id="305" name="Google Shape;305;p16"/>
              <p:cNvSpPr/>
              <p:nvPr/>
            </p:nvSpPr>
            <p:spPr>
              <a:xfrm>
                <a:off x="3734550" y="4843825"/>
                <a:ext cx="585475" cy="157400"/>
              </a:xfrm>
              <a:custGeom>
                <a:rect b="b" l="l" r="r" t="t"/>
                <a:pathLst>
                  <a:path extrusionOk="0" h="6296" w="23419">
                    <a:moveTo>
                      <a:pt x="0" y="1763"/>
                    </a:moveTo>
                    <a:lnTo>
                      <a:pt x="7806" y="6296"/>
                    </a:lnTo>
                    <a:lnTo>
                      <a:pt x="23419" y="2518"/>
                    </a:lnTo>
                    <a:lnTo>
                      <a:pt x="21909" y="0"/>
                    </a:lnTo>
                    <a:close/>
                  </a:path>
                </a:pathLst>
              </a:custGeom>
              <a:solidFill>
                <a:schemeClr val="accent5"/>
              </a:solidFill>
              <a:ln>
                <a:noFill/>
              </a:ln>
            </p:spPr>
          </p:sp>
          <p:sp>
            <p:nvSpPr>
              <p:cNvPr id="306" name="Google Shape;306;p16"/>
              <p:cNvSpPr/>
              <p:nvPr/>
            </p:nvSpPr>
            <p:spPr>
              <a:xfrm>
                <a:off x="4351525" y="4812350"/>
                <a:ext cx="623250" cy="207750"/>
              </a:xfrm>
              <a:custGeom>
                <a:rect b="b" l="l" r="r" t="t"/>
                <a:pathLst>
                  <a:path extrusionOk="0" h="8310" w="24930">
                    <a:moveTo>
                      <a:pt x="0" y="504"/>
                    </a:moveTo>
                    <a:lnTo>
                      <a:pt x="2266" y="3777"/>
                    </a:lnTo>
                    <a:lnTo>
                      <a:pt x="5792" y="5540"/>
                    </a:lnTo>
                    <a:lnTo>
                      <a:pt x="6799" y="3022"/>
                    </a:lnTo>
                    <a:lnTo>
                      <a:pt x="10324" y="6799"/>
                    </a:lnTo>
                    <a:lnTo>
                      <a:pt x="24930" y="8310"/>
                    </a:lnTo>
                    <a:lnTo>
                      <a:pt x="24175" y="4785"/>
                    </a:lnTo>
                    <a:lnTo>
                      <a:pt x="4029" y="0"/>
                    </a:lnTo>
                    <a:close/>
                  </a:path>
                </a:pathLst>
              </a:custGeom>
              <a:solidFill>
                <a:schemeClr val="accent5"/>
              </a:solidFill>
              <a:ln>
                <a:noFill/>
              </a:ln>
            </p:spPr>
          </p:sp>
          <p:sp>
            <p:nvSpPr>
              <p:cNvPr id="307" name="Google Shape;307;p16"/>
              <p:cNvSpPr/>
              <p:nvPr/>
            </p:nvSpPr>
            <p:spPr>
              <a:xfrm>
                <a:off x="3621225" y="4894200"/>
                <a:ext cx="258125" cy="144800"/>
              </a:xfrm>
              <a:custGeom>
                <a:rect b="b" l="l" r="r" t="t"/>
                <a:pathLst>
                  <a:path extrusionOk="0" h="5792" w="10325">
                    <a:moveTo>
                      <a:pt x="3022" y="0"/>
                    </a:moveTo>
                    <a:lnTo>
                      <a:pt x="10325" y="5792"/>
                    </a:lnTo>
                    <a:lnTo>
                      <a:pt x="0" y="1763"/>
                    </a:lnTo>
                    <a:close/>
                  </a:path>
                </a:pathLst>
              </a:custGeom>
              <a:solidFill>
                <a:schemeClr val="accent5"/>
              </a:solidFill>
              <a:ln>
                <a:noFill/>
              </a:ln>
            </p:spPr>
          </p:sp>
          <p:sp>
            <p:nvSpPr>
              <p:cNvPr id="308" name="Google Shape;308;p16"/>
              <p:cNvSpPr/>
              <p:nvPr/>
            </p:nvSpPr>
            <p:spPr>
              <a:xfrm>
                <a:off x="5654700" y="4944550"/>
                <a:ext cx="585500" cy="88150"/>
              </a:xfrm>
              <a:custGeom>
                <a:rect b="b" l="l" r="r" t="t"/>
                <a:pathLst>
                  <a:path extrusionOk="0" h="3526" w="23420">
                    <a:moveTo>
                      <a:pt x="23420" y="1511"/>
                    </a:moveTo>
                    <a:lnTo>
                      <a:pt x="13095" y="3526"/>
                    </a:lnTo>
                    <a:lnTo>
                      <a:pt x="0" y="0"/>
                    </a:lnTo>
                    <a:close/>
                  </a:path>
                </a:pathLst>
              </a:custGeom>
              <a:solidFill>
                <a:schemeClr val="accent5"/>
              </a:solidFill>
              <a:ln>
                <a:noFill/>
              </a:ln>
            </p:spPr>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1_1">
    <p:spTree>
      <p:nvGrpSpPr>
        <p:cNvPr id="309" name="Shape 309"/>
        <p:cNvGrpSpPr/>
        <p:nvPr/>
      </p:nvGrpSpPr>
      <p:grpSpPr>
        <a:xfrm>
          <a:off x="0" y="0"/>
          <a:ext cx="0" cy="0"/>
          <a:chOff x="0" y="0"/>
          <a:chExt cx="0" cy="0"/>
        </a:xfrm>
      </p:grpSpPr>
      <p:sp>
        <p:nvSpPr>
          <p:cNvPr id="310" name="Google Shape;310;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11" name="Google Shape;311;p17"/>
          <p:cNvGrpSpPr/>
          <p:nvPr/>
        </p:nvGrpSpPr>
        <p:grpSpPr>
          <a:xfrm flipH="1">
            <a:off x="-214088" y="192050"/>
            <a:ext cx="9386725" cy="5085575"/>
            <a:chOff x="-80575" y="115850"/>
            <a:chExt cx="9386725" cy="5085575"/>
          </a:xfrm>
        </p:grpSpPr>
        <p:grpSp>
          <p:nvGrpSpPr>
            <p:cNvPr id="312" name="Google Shape;312;p17"/>
            <p:cNvGrpSpPr/>
            <p:nvPr/>
          </p:nvGrpSpPr>
          <p:grpSpPr>
            <a:xfrm>
              <a:off x="-80575" y="115850"/>
              <a:ext cx="535125" cy="3361825"/>
              <a:chOff x="-80575" y="115850"/>
              <a:chExt cx="535125" cy="3361825"/>
            </a:xfrm>
          </p:grpSpPr>
          <p:sp>
            <p:nvSpPr>
              <p:cNvPr id="313" name="Google Shape;313;p17"/>
              <p:cNvSpPr/>
              <p:nvPr/>
            </p:nvSpPr>
            <p:spPr>
              <a:xfrm>
                <a:off x="-80575" y="115850"/>
                <a:ext cx="535125" cy="3361825"/>
              </a:xfrm>
              <a:custGeom>
                <a:rect b="b" l="l" r="r" t="t"/>
                <a:pathLst>
                  <a:path extrusionOk="0" h="134473" w="21405">
                    <a:moveTo>
                      <a:pt x="755" y="0"/>
                    </a:moveTo>
                    <a:lnTo>
                      <a:pt x="7806" y="5288"/>
                    </a:lnTo>
                    <a:lnTo>
                      <a:pt x="9569" y="14102"/>
                    </a:lnTo>
                    <a:lnTo>
                      <a:pt x="16116" y="19390"/>
                    </a:lnTo>
                    <a:lnTo>
                      <a:pt x="18635" y="33744"/>
                    </a:lnTo>
                    <a:lnTo>
                      <a:pt x="14857" y="52127"/>
                    </a:lnTo>
                    <a:lnTo>
                      <a:pt x="20146" y="64215"/>
                    </a:lnTo>
                    <a:lnTo>
                      <a:pt x="21405" y="94685"/>
                    </a:lnTo>
                    <a:lnTo>
                      <a:pt x="16620" y="111306"/>
                    </a:lnTo>
                    <a:lnTo>
                      <a:pt x="8058" y="121630"/>
                    </a:lnTo>
                    <a:lnTo>
                      <a:pt x="5288" y="133718"/>
                    </a:lnTo>
                    <a:lnTo>
                      <a:pt x="0" y="134473"/>
                    </a:lnTo>
                    <a:close/>
                  </a:path>
                </a:pathLst>
              </a:custGeom>
              <a:solidFill>
                <a:schemeClr val="accent6"/>
              </a:solidFill>
              <a:ln>
                <a:noFill/>
              </a:ln>
            </p:spPr>
          </p:sp>
          <p:sp>
            <p:nvSpPr>
              <p:cNvPr id="314" name="Google Shape;314;p17"/>
              <p:cNvSpPr/>
              <p:nvPr/>
            </p:nvSpPr>
            <p:spPr>
              <a:xfrm>
                <a:off x="234200" y="650975"/>
                <a:ext cx="125900" cy="623250"/>
              </a:xfrm>
              <a:custGeom>
                <a:rect b="b" l="l" r="r" t="t"/>
                <a:pathLst>
                  <a:path extrusionOk="0" h="24930" w="5036">
                    <a:moveTo>
                      <a:pt x="3022" y="0"/>
                    </a:moveTo>
                    <a:lnTo>
                      <a:pt x="5036" y="12339"/>
                    </a:lnTo>
                    <a:lnTo>
                      <a:pt x="0" y="24930"/>
                    </a:lnTo>
                    <a:close/>
                  </a:path>
                </a:pathLst>
              </a:custGeom>
              <a:solidFill>
                <a:schemeClr val="accent5"/>
              </a:solidFill>
              <a:ln>
                <a:noFill/>
              </a:ln>
            </p:spPr>
          </p:sp>
          <p:sp>
            <p:nvSpPr>
              <p:cNvPr id="315" name="Google Shape;315;p17"/>
              <p:cNvSpPr/>
              <p:nvPr/>
            </p:nvSpPr>
            <p:spPr>
              <a:xfrm>
                <a:off x="234200" y="2350775"/>
                <a:ext cx="169975" cy="390325"/>
              </a:xfrm>
              <a:custGeom>
                <a:rect b="b" l="l" r="r" t="t"/>
                <a:pathLst>
                  <a:path extrusionOk="0" h="15613" w="6799">
                    <a:moveTo>
                      <a:pt x="6799" y="6547"/>
                    </a:moveTo>
                    <a:lnTo>
                      <a:pt x="4533" y="15613"/>
                    </a:lnTo>
                    <a:lnTo>
                      <a:pt x="2014" y="8814"/>
                    </a:lnTo>
                    <a:lnTo>
                      <a:pt x="0" y="3777"/>
                    </a:lnTo>
                    <a:lnTo>
                      <a:pt x="5036" y="0"/>
                    </a:lnTo>
                    <a:close/>
                  </a:path>
                </a:pathLst>
              </a:custGeom>
              <a:solidFill>
                <a:schemeClr val="accent5"/>
              </a:solidFill>
              <a:ln>
                <a:noFill/>
              </a:ln>
            </p:spPr>
          </p:sp>
          <p:sp>
            <p:nvSpPr>
              <p:cNvPr id="316" name="Google Shape;316;p17"/>
              <p:cNvSpPr/>
              <p:nvPr/>
            </p:nvSpPr>
            <p:spPr>
              <a:xfrm>
                <a:off x="209025" y="1941550"/>
                <a:ext cx="169975" cy="333675"/>
              </a:xfrm>
              <a:custGeom>
                <a:rect b="b" l="l" r="r" t="t"/>
                <a:pathLst>
                  <a:path extrusionOk="0" h="13347" w="6799">
                    <a:moveTo>
                      <a:pt x="6799" y="13347"/>
                    </a:moveTo>
                    <a:lnTo>
                      <a:pt x="6547" y="5541"/>
                    </a:lnTo>
                    <a:lnTo>
                      <a:pt x="0" y="0"/>
                    </a:lnTo>
                    <a:close/>
                  </a:path>
                </a:pathLst>
              </a:custGeom>
              <a:solidFill>
                <a:schemeClr val="accent5"/>
              </a:solidFill>
              <a:ln>
                <a:noFill/>
              </a:ln>
            </p:spPr>
          </p:sp>
          <p:sp>
            <p:nvSpPr>
              <p:cNvPr id="317" name="Google Shape;317;p17"/>
              <p:cNvSpPr/>
              <p:nvPr/>
            </p:nvSpPr>
            <p:spPr>
              <a:xfrm>
                <a:off x="158650" y="1803050"/>
                <a:ext cx="220350" cy="188875"/>
              </a:xfrm>
              <a:custGeom>
                <a:rect b="b" l="l" r="r" t="t"/>
                <a:pathLst>
                  <a:path extrusionOk="0" h="7555" w="8814">
                    <a:moveTo>
                      <a:pt x="0" y="2015"/>
                    </a:moveTo>
                    <a:lnTo>
                      <a:pt x="8310" y="7555"/>
                    </a:lnTo>
                    <a:lnTo>
                      <a:pt x="8814" y="0"/>
                    </a:lnTo>
                    <a:close/>
                  </a:path>
                </a:pathLst>
              </a:custGeom>
              <a:solidFill>
                <a:schemeClr val="accent5"/>
              </a:solidFill>
              <a:ln>
                <a:noFill/>
              </a:ln>
            </p:spPr>
          </p:sp>
          <p:sp>
            <p:nvSpPr>
              <p:cNvPr id="318" name="Google Shape;318;p17"/>
              <p:cNvSpPr/>
              <p:nvPr/>
            </p:nvSpPr>
            <p:spPr>
              <a:xfrm>
                <a:off x="13850" y="921675"/>
                <a:ext cx="371450" cy="868800"/>
              </a:xfrm>
              <a:custGeom>
                <a:rect b="b" l="l" r="r" t="t"/>
                <a:pathLst>
                  <a:path extrusionOk="0" h="34752" w="14858">
                    <a:moveTo>
                      <a:pt x="5792" y="34752"/>
                    </a:moveTo>
                    <a:lnTo>
                      <a:pt x="14858" y="33241"/>
                    </a:lnTo>
                    <a:lnTo>
                      <a:pt x="11584" y="26441"/>
                    </a:lnTo>
                    <a:lnTo>
                      <a:pt x="5036" y="31226"/>
                    </a:lnTo>
                    <a:lnTo>
                      <a:pt x="11080" y="24931"/>
                    </a:lnTo>
                    <a:lnTo>
                      <a:pt x="7807" y="17628"/>
                    </a:lnTo>
                    <a:lnTo>
                      <a:pt x="3022" y="13347"/>
                    </a:lnTo>
                    <a:lnTo>
                      <a:pt x="2266" y="0"/>
                    </a:lnTo>
                    <a:lnTo>
                      <a:pt x="0" y="18635"/>
                    </a:lnTo>
                    <a:close/>
                  </a:path>
                </a:pathLst>
              </a:custGeom>
              <a:solidFill>
                <a:schemeClr val="accent5"/>
              </a:solidFill>
              <a:ln>
                <a:noFill/>
              </a:ln>
            </p:spPr>
          </p:sp>
        </p:grpSp>
        <p:grpSp>
          <p:nvGrpSpPr>
            <p:cNvPr id="319" name="Google Shape;319;p17"/>
            <p:cNvGrpSpPr/>
            <p:nvPr/>
          </p:nvGrpSpPr>
          <p:grpSpPr>
            <a:xfrm>
              <a:off x="1940300" y="4666300"/>
              <a:ext cx="7365850" cy="535125"/>
              <a:chOff x="1940300" y="4666300"/>
              <a:chExt cx="7365850" cy="535125"/>
            </a:xfrm>
          </p:grpSpPr>
          <p:sp>
            <p:nvSpPr>
              <p:cNvPr id="320" name="Google Shape;320;p17"/>
              <p:cNvSpPr/>
              <p:nvPr/>
            </p:nvSpPr>
            <p:spPr>
              <a:xfrm>
                <a:off x="1940300" y="4666300"/>
                <a:ext cx="7365850" cy="535125"/>
              </a:xfrm>
              <a:custGeom>
                <a:rect b="b" l="l" r="r" t="t"/>
                <a:pathLst>
                  <a:path extrusionOk="0" h="21405" w="294634">
                    <a:moveTo>
                      <a:pt x="292367" y="1259"/>
                    </a:moveTo>
                    <a:lnTo>
                      <a:pt x="270962" y="4029"/>
                    </a:lnTo>
                    <a:lnTo>
                      <a:pt x="222612" y="0"/>
                    </a:lnTo>
                    <a:lnTo>
                      <a:pt x="171492" y="6044"/>
                    </a:lnTo>
                    <a:lnTo>
                      <a:pt x="148072" y="1763"/>
                    </a:lnTo>
                    <a:lnTo>
                      <a:pt x="125660" y="3525"/>
                    </a:lnTo>
                    <a:lnTo>
                      <a:pt x="101737" y="12843"/>
                    </a:lnTo>
                    <a:lnTo>
                      <a:pt x="87635" y="11584"/>
                    </a:lnTo>
                    <a:lnTo>
                      <a:pt x="61949" y="1259"/>
                    </a:lnTo>
                    <a:lnTo>
                      <a:pt x="53639" y="5540"/>
                    </a:lnTo>
                    <a:lnTo>
                      <a:pt x="20146" y="7806"/>
                    </a:lnTo>
                    <a:lnTo>
                      <a:pt x="0" y="21153"/>
                    </a:lnTo>
                    <a:lnTo>
                      <a:pt x="294634" y="21405"/>
                    </a:lnTo>
                    <a:close/>
                  </a:path>
                </a:pathLst>
              </a:custGeom>
              <a:solidFill>
                <a:schemeClr val="accent6"/>
              </a:solidFill>
              <a:ln>
                <a:noFill/>
              </a:ln>
            </p:spPr>
          </p:sp>
          <p:sp>
            <p:nvSpPr>
              <p:cNvPr id="321" name="Google Shape;321;p17"/>
              <p:cNvSpPr/>
              <p:nvPr/>
            </p:nvSpPr>
            <p:spPr>
              <a:xfrm>
                <a:off x="6233900" y="4697775"/>
                <a:ext cx="1630550" cy="195150"/>
              </a:xfrm>
              <a:custGeom>
                <a:rect b="b" l="l" r="r" t="t"/>
                <a:pathLst>
                  <a:path extrusionOk="0" h="7806" w="65222">
                    <a:moveTo>
                      <a:pt x="2770" y="7806"/>
                    </a:moveTo>
                    <a:lnTo>
                      <a:pt x="65222" y="2266"/>
                    </a:lnTo>
                    <a:lnTo>
                      <a:pt x="50868" y="0"/>
                    </a:lnTo>
                    <a:lnTo>
                      <a:pt x="0" y="5792"/>
                    </a:lnTo>
                    <a:close/>
                  </a:path>
                </a:pathLst>
              </a:custGeom>
              <a:solidFill>
                <a:schemeClr val="accent5"/>
              </a:solidFill>
              <a:ln>
                <a:noFill/>
              </a:ln>
            </p:spPr>
          </p:sp>
          <p:sp>
            <p:nvSpPr>
              <p:cNvPr id="322" name="Google Shape;322;p17"/>
              <p:cNvSpPr/>
              <p:nvPr/>
            </p:nvSpPr>
            <p:spPr>
              <a:xfrm>
                <a:off x="3350525" y="4741850"/>
                <a:ext cx="742875" cy="226625"/>
              </a:xfrm>
              <a:custGeom>
                <a:rect b="b" l="l" r="r" t="t"/>
                <a:pathLst>
                  <a:path extrusionOk="0" h="9065" w="29715">
                    <a:moveTo>
                      <a:pt x="0" y="4532"/>
                    </a:moveTo>
                    <a:lnTo>
                      <a:pt x="29715" y="9065"/>
                    </a:lnTo>
                    <a:lnTo>
                      <a:pt x="5540" y="0"/>
                    </a:lnTo>
                    <a:close/>
                  </a:path>
                </a:pathLst>
              </a:custGeom>
              <a:solidFill>
                <a:schemeClr val="accent5"/>
              </a:solidFill>
              <a:ln>
                <a:noFill/>
              </a:ln>
            </p:spPr>
          </p:sp>
          <p:sp>
            <p:nvSpPr>
              <p:cNvPr id="323" name="Google Shape;323;p17"/>
              <p:cNvSpPr/>
              <p:nvPr/>
            </p:nvSpPr>
            <p:spPr>
              <a:xfrm>
                <a:off x="2443950" y="4836275"/>
                <a:ext cx="692525" cy="88150"/>
              </a:xfrm>
              <a:custGeom>
                <a:rect b="b" l="l" r="r" t="t"/>
                <a:pathLst>
                  <a:path extrusionOk="0" h="3526" w="27701">
                    <a:moveTo>
                      <a:pt x="0" y="2266"/>
                    </a:moveTo>
                    <a:lnTo>
                      <a:pt x="21405" y="3526"/>
                    </a:lnTo>
                    <a:lnTo>
                      <a:pt x="27701" y="0"/>
                    </a:lnTo>
                    <a:close/>
                  </a:path>
                </a:pathLst>
              </a:custGeom>
              <a:solidFill>
                <a:schemeClr val="accent5"/>
              </a:solidFill>
              <a:ln>
                <a:noFill/>
              </a:ln>
            </p:spPr>
          </p:sp>
          <p:sp>
            <p:nvSpPr>
              <p:cNvPr id="324" name="Google Shape;324;p17"/>
              <p:cNvSpPr/>
              <p:nvPr/>
            </p:nvSpPr>
            <p:spPr>
              <a:xfrm>
                <a:off x="2985375" y="4867750"/>
                <a:ext cx="491050" cy="107025"/>
              </a:xfrm>
              <a:custGeom>
                <a:rect b="b" l="l" r="r" t="t"/>
                <a:pathLst>
                  <a:path extrusionOk="0" h="4281" w="19642">
                    <a:moveTo>
                      <a:pt x="7806" y="0"/>
                    </a:moveTo>
                    <a:lnTo>
                      <a:pt x="0" y="4281"/>
                    </a:lnTo>
                    <a:lnTo>
                      <a:pt x="19642" y="2015"/>
                    </a:lnTo>
                    <a:close/>
                  </a:path>
                </a:pathLst>
              </a:custGeom>
              <a:solidFill>
                <a:schemeClr val="accent5"/>
              </a:solidFill>
              <a:ln>
                <a:noFill/>
              </a:ln>
            </p:spPr>
          </p:sp>
          <p:sp>
            <p:nvSpPr>
              <p:cNvPr id="325" name="Google Shape;325;p17"/>
              <p:cNvSpPr/>
              <p:nvPr/>
            </p:nvSpPr>
            <p:spPr>
              <a:xfrm>
                <a:off x="4760725" y="4767025"/>
                <a:ext cx="831025" cy="195150"/>
              </a:xfrm>
              <a:custGeom>
                <a:rect b="b" l="l" r="r" t="t"/>
                <a:pathLst>
                  <a:path extrusionOk="0" h="7806" w="33241">
                    <a:moveTo>
                      <a:pt x="0" y="7806"/>
                    </a:moveTo>
                    <a:lnTo>
                      <a:pt x="30471" y="6296"/>
                    </a:lnTo>
                    <a:lnTo>
                      <a:pt x="33241" y="252"/>
                    </a:lnTo>
                    <a:lnTo>
                      <a:pt x="19894" y="4785"/>
                    </a:lnTo>
                    <a:lnTo>
                      <a:pt x="26442" y="0"/>
                    </a:lnTo>
                    <a:lnTo>
                      <a:pt x="13095" y="1259"/>
                    </a:lnTo>
                    <a:close/>
                  </a:path>
                </a:pathLst>
              </a:custGeom>
              <a:solidFill>
                <a:schemeClr val="accent5"/>
              </a:solidFill>
              <a:ln>
                <a:noFill/>
              </a:ln>
            </p:spPr>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326" name="Shape 326"/>
        <p:cNvGrpSpPr/>
        <p:nvPr/>
      </p:nvGrpSpPr>
      <p:grpSpPr>
        <a:xfrm>
          <a:off x="0" y="0"/>
          <a:ext cx="0" cy="0"/>
          <a:chOff x="0" y="0"/>
          <a:chExt cx="0" cy="0"/>
        </a:xfrm>
      </p:grpSpPr>
      <p:sp>
        <p:nvSpPr>
          <p:cNvPr id="327" name="Google Shape;327;p18"/>
          <p:cNvSpPr txBox="1"/>
          <p:nvPr>
            <p:ph type="title"/>
          </p:nvPr>
        </p:nvSpPr>
        <p:spPr>
          <a:xfrm>
            <a:off x="4911175" y="982425"/>
            <a:ext cx="3519600" cy="2296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8" name="Google Shape;328;p18"/>
          <p:cNvSpPr txBox="1"/>
          <p:nvPr>
            <p:ph idx="1" type="subTitle"/>
          </p:nvPr>
        </p:nvSpPr>
        <p:spPr>
          <a:xfrm>
            <a:off x="4911175" y="3278475"/>
            <a:ext cx="3519600" cy="882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9" name="Google Shape;329;p18"/>
          <p:cNvSpPr/>
          <p:nvPr>
            <p:ph idx="2" type="pic"/>
          </p:nvPr>
        </p:nvSpPr>
        <p:spPr>
          <a:xfrm>
            <a:off x="1070353" y="998813"/>
            <a:ext cx="3123900" cy="3145800"/>
          </a:xfrm>
          <a:prstGeom prst="rect">
            <a:avLst/>
          </a:prstGeom>
          <a:noFill/>
          <a:ln cap="flat" cmpd="sng" w="76200">
            <a:solidFill>
              <a:schemeClr val="dk2"/>
            </a:solidFill>
            <a:prstDash val="solid"/>
            <a:round/>
            <a:headEnd len="sm" w="sm" type="none"/>
            <a:tailEnd len="sm" w="sm" type="none"/>
          </a:ln>
          <a:effectLst>
            <a:outerShdw blurRad="57150" rotWithShape="0" algn="bl" dir="5400000" dist="19050">
              <a:srgbClr val="000000">
                <a:alpha val="50000"/>
              </a:srgbClr>
            </a:outerShdw>
          </a:effectLst>
        </p:spPr>
      </p:sp>
      <p:grpSp>
        <p:nvGrpSpPr>
          <p:cNvPr id="330" name="Google Shape;330;p18"/>
          <p:cNvGrpSpPr/>
          <p:nvPr/>
        </p:nvGrpSpPr>
        <p:grpSpPr>
          <a:xfrm>
            <a:off x="-188400" y="-98950"/>
            <a:ext cx="9463075" cy="5289025"/>
            <a:chOff x="-188400" y="-98950"/>
            <a:chExt cx="9463075" cy="5289025"/>
          </a:xfrm>
        </p:grpSpPr>
        <p:grpSp>
          <p:nvGrpSpPr>
            <p:cNvPr id="331" name="Google Shape;331;p18"/>
            <p:cNvGrpSpPr/>
            <p:nvPr/>
          </p:nvGrpSpPr>
          <p:grpSpPr>
            <a:xfrm>
              <a:off x="5270675" y="537650"/>
              <a:ext cx="4004000" cy="4652425"/>
              <a:chOff x="5270675" y="537650"/>
              <a:chExt cx="4004000" cy="4652425"/>
            </a:xfrm>
          </p:grpSpPr>
          <p:sp>
            <p:nvSpPr>
              <p:cNvPr id="332" name="Google Shape;332;p18"/>
              <p:cNvSpPr/>
              <p:nvPr/>
            </p:nvSpPr>
            <p:spPr>
              <a:xfrm>
                <a:off x="5270675" y="537650"/>
                <a:ext cx="4004000" cy="4652425"/>
              </a:xfrm>
              <a:custGeom>
                <a:rect b="b" l="l" r="r" t="t"/>
                <a:pathLst>
                  <a:path extrusionOk="0" h="186097" w="160160">
                    <a:moveTo>
                      <a:pt x="160160" y="0"/>
                    </a:moveTo>
                    <a:lnTo>
                      <a:pt x="144798" y="11835"/>
                    </a:lnTo>
                    <a:lnTo>
                      <a:pt x="146813" y="42810"/>
                    </a:lnTo>
                    <a:lnTo>
                      <a:pt x="137747" y="63459"/>
                    </a:lnTo>
                    <a:lnTo>
                      <a:pt x="142784" y="74288"/>
                    </a:lnTo>
                    <a:lnTo>
                      <a:pt x="138503" y="75547"/>
                    </a:lnTo>
                    <a:lnTo>
                      <a:pt x="139007" y="83605"/>
                    </a:lnTo>
                    <a:lnTo>
                      <a:pt x="135733" y="122890"/>
                    </a:lnTo>
                    <a:lnTo>
                      <a:pt x="137244" y="144295"/>
                    </a:lnTo>
                    <a:lnTo>
                      <a:pt x="110550" y="151849"/>
                    </a:lnTo>
                    <a:lnTo>
                      <a:pt x="85620" y="170484"/>
                    </a:lnTo>
                    <a:lnTo>
                      <a:pt x="27700" y="168722"/>
                    </a:lnTo>
                    <a:lnTo>
                      <a:pt x="6295" y="179046"/>
                    </a:lnTo>
                    <a:lnTo>
                      <a:pt x="0" y="185846"/>
                    </a:lnTo>
                    <a:lnTo>
                      <a:pt x="158901" y="186097"/>
                    </a:lnTo>
                    <a:close/>
                  </a:path>
                </a:pathLst>
              </a:custGeom>
              <a:solidFill>
                <a:schemeClr val="accent6"/>
              </a:solidFill>
              <a:ln>
                <a:noFill/>
              </a:ln>
            </p:spPr>
          </p:sp>
          <p:sp>
            <p:nvSpPr>
              <p:cNvPr id="333" name="Google Shape;333;p18"/>
              <p:cNvSpPr/>
              <p:nvPr/>
            </p:nvSpPr>
            <p:spPr>
              <a:xfrm>
                <a:off x="8941000" y="789475"/>
                <a:ext cx="100725" cy="214050"/>
              </a:xfrm>
              <a:custGeom>
                <a:rect b="b" l="l" r="r" t="t"/>
                <a:pathLst>
                  <a:path extrusionOk="0" h="8562" w="4029">
                    <a:moveTo>
                      <a:pt x="4029" y="0"/>
                    </a:moveTo>
                    <a:lnTo>
                      <a:pt x="0" y="3273"/>
                    </a:lnTo>
                    <a:lnTo>
                      <a:pt x="756" y="8562"/>
                    </a:lnTo>
                    <a:close/>
                  </a:path>
                </a:pathLst>
              </a:custGeom>
              <a:solidFill>
                <a:schemeClr val="accent5"/>
              </a:solidFill>
              <a:ln>
                <a:noFill/>
              </a:ln>
            </p:spPr>
          </p:sp>
          <p:sp>
            <p:nvSpPr>
              <p:cNvPr id="334" name="Google Shape;334;p18"/>
              <p:cNvSpPr/>
              <p:nvPr/>
            </p:nvSpPr>
            <p:spPr>
              <a:xfrm>
                <a:off x="5994675" y="4806050"/>
                <a:ext cx="1334650" cy="81850"/>
              </a:xfrm>
              <a:custGeom>
                <a:rect b="b" l="l" r="r" t="t"/>
                <a:pathLst>
                  <a:path extrusionOk="0" h="3274" w="53386">
                    <a:moveTo>
                      <a:pt x="0" y="0"/>
                    </a:moveTo>
                    <a:lnTo>
                      <a:pt x="53386" y="2267"/>
                    </a:lnTo>
                    <a:lnTo>
                      <a:pt x="9065" y="3274"/>
                    </a:lnTo>
                    <a:close/>
                  </a:path>
                </a:pathLst>
              </a:custGeom>
              <a:solidFill>
                <a:schemeClr val="accent5"/>
              </a:solidFill>
              <a:ln>
                <a:noFill/>
              </a:ln>
            </p:spPr>
          </p:sp>
          <p:sp>
            <p:nvSpPr>
              <p:cNvPr id="335" name="Google Shape;335;p18"/>
              <p:cNvSpPr/>
              <p:nvPr/>
            </p:nvSpPr>
            <p:spPr>
              <a:xfrm>
                <a:off x="7707075" y="4390550"/>
                <a:ext cx="302175" cy="251825"/>
              </a:xfrm>
              <a:custGeom>
                <a:rect b="b" l="l" r="r" t="t"/>
                <a:pathLst>
                  <a:path extrusionOk="0" h="10073" w="12087">
                    <a:moveTo>
                      <a:pt x="12087" y="0"/>
                    </a:moveTo>
                    <a:lnTo>
                      <a:pt x="0" y="10073"/>
                    </a:lnTo>
                    <a:lnTo>
                      <a:pt x="8562" y="8562"/>
                    </a:lnTo>
                    <a:close/>
                  </a:path>
                </a:pathLst>
              </a:custGeom>
              <a:solidFill>
                <a:schemeClr val="accent5"/>
              </a:solidFill>
              <a:ln>
                <a:noFill/>
              </a:ln>
            </p:spPr>
          </p:sp>
          <p:sp>
            <p:nvSpPr>
              <p:cNvPr id="336" name="Google Shape;336;p18"/>
              <p:cNvSpPr/>
              <p:nvPr/>
            </p:nvSpPr>
            <p:spPr>
              <a:xfrm>
                <a:off x="8695475" y="2464100"/>
                <a:ext cx="188875" cy="1152100"/>
              </a:xfrm>
              <a:custGeom>
                <a:rect b="b" l="l" r="r" t="t"/>
                <a:pathLst>
                  <a:path extrusionOk="0" h="46084" w="7555">
                    <a:moveTo>
                      <a:pt x="4785" y="0"/>
                    </a:moveTo>
                    <a:lnTo>
                      <a:pt x="5036" y="8058"/>
                    </a:lnTo>
                    <a:lnTo>
                      <a:pt x="0" y="46084"/>
                    </a:lnTo>
                    <a:lnTo>
                      <a:pt x="6799" y="23671"/>
                    </a:lnTo>
                    <a:lnTo>
                      <a:pt x="7555" y="4784"/>
                    </a:lnTo>
                    <a:close/>
                  </a:path>
                </a:pathLst>
              </a:custGeom>
              <a:solidFill>
                <a:schemeClr val="accent5"/>
              </a:solidFill>
              <a:ln>
                <a:noFill/>
              </a:ln>
            </p:spPr>
          </p:sp>
          <p:sp>
            <p:nvSpPr>
              <p:cNvPr id="337" name="Google Shape;337;p18"/>
              <p:cNvSpPr/>
              <p:nvPr/>
            </p:nvSpPr>
            <p:spPr>
              <a:xfrm>
                <a:off x="8771025" y="1759000"/>
                <a:ext cx="169975" cy="390325"/>
              </a:xfrm>
              <a:custGeom>
                <a:rect b="b" l="l" r="r" t="t"/>
                <a:pathLst>
                  <a:path extrusionOk="0" h="15613" w="6799">
                    <a:moveTo>
                      <a:pt x="6799" y="0"/>
                    </a:moveTo>
                    <a:lnTo>
                      <a:pt x="6547" y="15613"/>
                    </a:lnTo>
                    <a:lnTo>
                      <a:pt x="0" y="14605"/>
                    </a:lnTo>
                    <a:close/>
                  </a:path>
                </a:pathLst>
              </a:custGeom>
              <a:solidFill>
                <a:schemeClr val="accent5"/>
              </a:solidFill>
              <a:ln>
                <a:noFill/>
              </a:ln>
            </p:spPr>
          </p:sp>
        </p:grpSp>
        <p:grpSp>
          <p:nvGrpSpPr>
            <p:cNvPr id="338" name="Google Shape;338;p18"/>
            <p:cNvGrpSpPr/>
            <p:nvPr/>
          </p:nvGrpSpPr>
          <p:grpSpPr>
            <a:xfrm>
              <a:off x="-188400" y="-98950"/>
              <a:ext cx="3659425" cy="1362125"/>
              <a:chOff x="-188400" y="-98950"/>
              <a:chExt cx="3659425" cy="1362125"/>
            </a:xfrm>
          </p:grpSpPr>
          <p:sp>
            <p:nvSpPr>
              <p:cNvPr id="339" name="Google Shape;339;p18"/>
              <p:cNvSpPr/>
              <p:nvPr/>
            </p:nvSpPr>
            <p:spPr>
              <a:xfrm>
                <a:off x="-188400" y="-98950"/>
                <a:ext cx="3659425" cy="1362125"/>
              </a:xfrm>
              <a:custGeom>
                <a:rect b="b" l="l" r="r" t="t"/>
                <a:pathLst>
                  <a:path extrusionOk="0" h="54485" w="146377">
                    <a:moveTo>
                      <a:pt x="146377" y="1627"/>
                    </a:moveTo>
                    <a:lnTo>
                      <a:pt x="138245" y="10030"/>
                    </a:lnTo>
                    <a:lnTo>
                      <a:pt x="111951" y="9759"/>
                    </a:lnTo>
                    <a:lnTo>
                      <a:pt x="93519" y="13825"/>
                    </a:lnTo>
                    <a:lnTo>
                      <a:pt x="71020" y="16536"/>
                    </a:lnTo>
                    <a:lnTo>
                      <a:pt x="33884" y="16807"/>
                    </a:lnTo>
                    <a:lnTo>
                      <a:pt x="28191" y="26836"/>
                    </a:lnTo>
                    <a:lnTo>
                      <a:pt x="21415" y="48250"/>
                    </a:lnTo>
                    <a:lnTo>
                      <a:pt x="271" y="54485"/>
                    </a:lnTo>
                    <a:lnTo>
                      <a:pt x="0" y="0"/>
                    </a:lnTo>
                    <a:close/>
                  </a:path>
                </a:pathLst>
              </a:custGeom>
              <a:solidFill>
                <a:schemeClr val="accent6"/>
              </a:solidFill>
              <a:ln>
                <a:noFill/>
              </a:ln>
            </p:spPr>
          </p:sp>
          <p:sp>
            <p:nvSpPr>
              <p:cNvPr id="340" name="Google Shape;340;p18"/>
              <p:cNvSpPr/>
              <p:nvPr/>
            </p:nvSpPr>
            <p:spPr>
              <a:xfrm>
                <a:off x="130100" y="626175"/>
                <a:ext cx="311750" cy="515025"/>
              </a:xfrm>
              <a:custGeom>
                <a:rect b="b" l="l" r="r" t="t"/>
                <a:pathLst>
                  <a:path extrusionOk="0" h="20601" w="12470">
                    <a:moveTo>
                      <a:pt x="12470" y="0"/>
                    </a:moveTo>
                    <a:lnTo>
                      <a:pt x="7319" y="18161"/>
                    </a:lnTo>
                    <a:lnTo>
                      <a:pt x="0" y="20601"/>
                    </a:lnTo>
                    <a:close/>
                  </a:path>
                </a:pathLst>
              </a:custGeom>
              <a:solidFill>
                <a:schemeClr val="accent5"/>
              </a:solidFill>
              <a:ln>
                <a:noFill/>
              </a:ln>
            </p:spPr>
          </p:sp>
          <p:sp>
            <p:nvSpPr>
              <p:cNvPr id="341" name="Google Shape;341;p18"/>
              <p:cNvSpPr/>
              <p:nvPr/>
            </p:nvSpPr>
            <p:spPr>
              <a:xfrm>
                <a:off x="956875" y="151800"/>
                <a:ext cx="643775" cy="121975"/>
              </a:xfrm>
              <a:custGeom>
                <a:rect b="b" l="l" r="r" t="t"/>
                <a:pathLst>
                  <a:path extrusionOk="0" h="4879" w="25751">
                    <a:moveTo>
                      <a:pt x="25751" y="4608"/>
                    </a:moveTo>
                    <a:lnTo>
                      <a:pt x="4608" y="4879"/>
                    </a:lnTo>
                    <a:lnTo>
                      <a:pt x="0" y="1355"/>
                    </a:lnTo>
                    <a:lnTo>
                      <a:pt x="9487" y="0"/>
                    </a:lnTo>
                    <a:close/>
                  </a:path>
                </a:pathLst>
              </a:custGeom>
              <a:solidFill>
                <a:schemeClr val="accent5"/>
              </a:solidFill>
              <a:ln>
                <a:noFill/>
              </a:ln>
            </p:spPr>
          </p:sp>
          <p:sp>
            <p:nvSpPr>
              <p:cNvPr id="342" name="Google Shape;342;p18"/>
              <p:cNvSpPr/>
              <p:nvPr/>
            </p:nvSpPr>
            <p:spPr>
              <a:xfrm>
                <a:off x="333425" y="70475"/>
                <a:ext cx="657325" cy="189750"/>
              </a:xfrm>
              <a:custGeom>
                <a:rect b="b" l="l" r="r" t="t"/>
                <a:pathLst>
                  <a:path extrusionOk="0" h="7590" w="26293">
                    <a:moveTo>
                      <a:pt x="26293" y="7590"/>
                    </a:moveTo>
                    <a:lnTo>
                      <a:pt x="15450" y="1355"/>
                    </a:lnTo>
                    <a:lnTo>
                      <a:pt x="0" y="0"/>
                    </a:lnTo>
                    <a:close/>
                  </a:path>
                </a:pathLst>
              </a:custGeom>
              <a:solidFill>
                <a:schemeClr val="accent5"/>
              </a:solidFill>
              <a:ln>
                <a:noFill/>
              </a:ln>
            </p:spPr>
          </p:sp>
          <p:sp>
            <p:nvSpPr>
              <p:cNvPr id="343" name="Google Shape;343;p18"/>
              <p:cNvSpPr/>
              <p:nvPr/>
            </p:nvSpPr>
            <p:spPr>
              <a:xfrm>
                <a:off x="2034350" y="97575"/>
                <a:ext cx="508250" cy="128775"/>
              </a:xfrm>
              <a:custGeom>
                <a:rect b="b" l="l" r="r" t="t"/>
                <a:pathLst>
                  <a:path extrusionOk="0" h="5151" w="20330">
                    <a:moveTo>
                      <a:pt x="20330" y="0"/>
                    </a:moveTo>
                    <a:lnTo>
                      <a:pt x="0" y="5151"/>
                    </a:lnTo>
                    <a:lnTo>
                      <a:pt x="6235" y="1356"/>
                    </a:lnTo>
                    <a:close/>
                  </a:path>
                </a:pathLst>
              </a:custGeom>
              <a:solidFill>
                <a:schemeClr val="accent5"/>
              </a:solidFill>
              <a:ln>
                <a:noFill/>
              </a:ln>
            </p:spPr>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344" name="Shape 344"/>
        <p:cNvGrpSpPr/>
        <p:nvPr/>
      </p:nvGrpSpPr>
      <p:grpSpPr>
        <a:xfrm>
          <a:off x="0" y="0"/>
          <a:ext cx="0" cy="0"/>
          <a:chOff x="0" y="0"/>
          <a:chExt cx="0" cy="0"/>
        </a:xfrm>
      </p:grpSpPr>
      <p:sp>
        <p:nvSpPr>
          <p:cNvPr id="345" name="Google Shape;345;p19"/>
          <p:cNvSpPr txBox="1"/>
          <p:nvPr>
            <p:ph type="title"/>
          </p:nvPr>
        </p:nvSpPr>
        <p:spPr>
          <a:xfrm>
            <a:off x="720000" y="1637550"/>
            <a:ext cx="35979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6" name="Google Shape;346;p19"/>
          <p:cNvSpPr txBox="1"/>
          <p:nvPr>
            <p:ph idx="1" type="subTitle"/>
          </p:nvPr>
        </p:nvSpPr>
        <p:spPr>
          <a:xfrm>
            <a:off x="720000" y="2700750"/>
            <a:ext cx="35979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47" name="Google Shape;347;p19"/>
          <p:cNvGrpSpPr/>
          <p:nvPr/>
        </p:nvGrpSpPr>
        <p:grpSpPr>
          <a:xfrm>
            <a:off x="-86875" y="-28950"/>
            <a:ext cx="7340650" cy="5212750"/>
            <a:chOff x="-86875" y="-28950"/>
            <a:chExt cx="7340650" cy="5212750"/>
          </a:xfrm>
        </p:grpSpPr>
        <p:grpSp>
          <p:nvGrpSpPr>
            <p:cNvPr id="348" name="Google Shape;348;p19"/>
            <p:cNvGrpSpPr/>
            <p:nvPr/>
          </p:nvGrpSpPr>
          <p:grpSpPr>
            <a:xfrm>
              <a:off x="3010550" y="-28950"/>
              <a:ext cx="4243225" cy="453275"/>
              <a:chOff x="3010550" y="-28950"/>
              <a:chExt cx="4243225" cy="453275"/>
            </a:xfrm>
          </p:grpSpPr>
          <p:sp>
            <p:nvSpPr>
              <p:cNvPr id="349" name="Google Shape;349;p19"/>
              <p:cNvSpPr/>
              <p:nvPr/>
            </p:nvSpPr>
            <p:spPr>
              <a:xfrm>
                <a:off x="3010550" y="-28950"/>
                <a:ext cx="4243225" cy="453275"/>
              </a:xfrm>
              <a:custGeom>
                <a:rect b="b" l="l" r="r" t="t"/>
                <a:pathLst>
                  <a:path extrusionOk="0" h="18131" w="169729">
                    <a:moveTo>
                      <a:pt x="0" y="0"/>
                    </a:moveTo>
                    <a:lnTo>
                      <a:pt x="8562" y="7806"/>
                    </a:lnTo>
                    <a:lnTo>
                      <a:pt x="24427" y="12339"/>
                    </a:lnTo>
                    <a:lnTo>
                      <a:pt x="48602" y="15361"/>
                    </a:lnTo>
                    <a:lnTo>
                      <a:pt x="65726" y="11584"/>
                    </a:lnTo>
                    <a:lnTo>
                      <a:pt x="95441" y="10576"/>
                    </a:lnTo>
                    <a:lnTo>
                      <a:pt x="105011" y="14102"/>
                    </a:lnTo>
                    <a:lnTo>
                      <a:pt x="125912" y="18131"/>
                    </a:lnTo>
                    <a:lnTo>
                      <a:pt x="158397" y="10073"/>
                    </a:lnTo>
                    <a:lnTo>
                      <a:pt x="169729" y="0"/>
                    </a:lnTo>
                    <a:close/>
                  </a:path>
                </a:pathLst>
              </a:custGeom>
              <a:solidFill>
                <a:schemeClr val="accent6"/>
              </a:solidFill>
              <a:ln>
                <a:noFill/>
              </a:ln>
            </p:spPr>
          </p:sp>
          <p:sp>
            <p:nvSpPr>
              <p:cNvPr id="350" name="Google Shape;350;p19"/>
              <p:cNvSpPr/>
              <p:nvPr/>
            </p:nvSpPr>
            <p:spPr>
              <a:xfrm>
                <a:off x="3262375" y="46575"/>
                <a:ext cx="717700" cy="239250"/>
              </a:xfrm>
              <a:custGeom>
                <a:rect b="b" l="l" r="r" t="t"/>
                <a:pathLst>
                  <a:path extrusionOk="0" h="9570" w="28708">
                    <a:moveTo>
                      <a:pt x="0" y="4030"/>
                    </a:moveTo>
                    <a:lnTo>
                      <a:pt x="17124" y="8814"/>
                    </a:lnTo>
                    <a:lnTo>
                      <a:pt x="28708" y="9570"/>
                    </a:lnTo>
                    <a:lnTo>
                      <a:pt x="10325" y="0"/>
                    </a:lnTo>
                    <a:lnTo>
                      <a:pt x="11584" y="4785"/>
                    </a:lnTo>
                    <a:close/>
                  </a:path>
                </a:pathLst>
              </a:custGeom>
              <a:solidFill>
                <a:schemeClr val="accent5"/>
              </a:solidFill>
              <a:ln>
                <a:noFill/>
              </a:ln>
            </p:spPr>
          </p:sp>
          <p:sp>
            <p:nvSpPr>
              <p:cNvPr id="351" name="Google Shape;351;p19"/>
              <p:cNvSpPr/>
              <p:nvPr/>
            </p:nvSpPr>
            <p:spPr>
              <a:xfrm>
                <a:off x="3898225" y="191375"/>
                <a:ext cx="761775" cy="132225"/>
              </a:xfrm>
              <a:custGeom>
                <a:rect b="b" l="l" r="r" t="t"/>
                <a:pathLst>
                  <a:path extrusionOk="0" h="5289" w="30471">
                    <a:moveTo>
                      <a:pt x="7303" y="3778"/>
                    </a:moveTo>
                    <a:lnTo>
                      <a:pt x="14354" y="5289"/>
                    </a:lnTo>
                    <a:lnTo>
                      <a:pt x="30471" y="1008"/>
                    </a:lnTo>
                    <a:lnTo>
                      <a:pt x="16369" y="504"/>
                    </a:lnTo>
                    <a:lnTo>
                      <a:pt x="0" y="0"/>
                    </a:lnTo>
                    <a:close/>
                  </a:path>
                </a:pathLst>
              </a:custGeom>
              <a:solidFill>
                <a:schemeClr val="accent5"/>
              </a:solidFill>
              <a:ln>
                <a:noFill/>
              </a:ln>
            </p:spPr>
          </p:sp>
          <p:sp>
            <p:nvSpPr>
              <p:cNvPr id="352" name="Google Shape;352;p19"/>
              <p:cNvSpPr/>
              <p:nvPr/>
            </p:nvSpPr>
            <p:spPr>
              <a:xfrm>
                <a:off x="4767025" y="90650"/>
                <a:ext cx="598075" cy="62950"/>
              </a:xfrm>
              <a:custGeom>
                <a:rect b="b" l="l" r="r" t="t"/>
                <a:pathLst>
                  <a:path extrusionOk="0" h="2518" w="23923">
                    <a:moveTo>
                      <a:pt x="0" y="0"/>
                    </a:moveTo>
                    <a:lnTo>
                      <a:pt x="10577" y="2518"/>
                    </a:lnTo>
                    <a:lnTo>
                      <a:pt x="23923" y="1763"/>
                    </a:lnTo>
                    <a:lnTo>
                      <a:pt x="2518" y="252"/>
                    </a:lnTo>
                    <a:close/>
                  </a:path>
                </a:pathLst>
              </a:custGeom>
              <a:solidFill>
                <a:schemeClr val="accent5"/>
              </a:solidFill>
              <a:ln>
                <a:noFill/>
              </a:ln>
            </p:spPr>
          </p:sp>
          <p:sp>
            <p:nvSpPr>
              <p:cNvPr id="353" name="Google Shape;353;p19"/>
              <p:cNvSpPr/>
              <p:nvPr/>
            </p:nvSpPr>
            <p:spPr>
              <a:xfrm>
                <a:off x="5472125" y="222875"/>
                <a:ext cx="686225" cy="169975"/>
              </a:xfrm>
              <a:custGeom>
                <a:rect b="b" l="l" r="r" t="t"/>
                <a:pathLst>
                  <a:path extrusionOk="0" h="6799" w="27449">
                    <a:moveTo>
                      <a:pt x="0" y="0"/>
                    </a:moveTo>
                    <a:lnTo>
                      <a:pt x="7303" y="3021"/>
                    </a:lnTo>
                    <a:lnTo>
                      <a:pt x="27449" y="6799"/>
                    </a:lnTo>
                    <a:lnTo>
                      <a:pt x="20902" y="1762"/>
                    </a:lnTo>
                    <a:close/>
                  </a:path>
                </a:pathLst>
              </a:custGeom>
              <a:solidFill>
                <a:schemeClr val="accent5"/>
              </a:solidFill>
              <a:ln>
                <a:noFill/>
              </a:ln>
            </p:spPr>
          </p:sp>
          <p:sp>
            <p:nvSpPr>
              <p:cNvPr id="354" name="Google Shape;354;p19"/>
              <p:cNvSpPr/>
              <p:nvPr/>
            </p:nvSpPr>
            <p:spPr>
              <a:xfrm>
                <a:off x="6000950" y="147325"/>
                <a:ext cx="371450" cy="239225"/>
              </a:xfrm>
              <a:custGeom>
                <a:rect b="b" l="l" r="r" t="t"/>
                <a:pathLst>
                  <a:path extrusionOk="0" h="9569" w="14858">
                    <a:moveTo>
                      <a:pt x="0" y="0"/>
                    </a:moveTo>
                    <a:lnTo>
                      <a:pt x="8059" y="9569"/>
                    </a:lnTo>
                    <a:lnTo>
                      <a:pt x="14858" y="7303"/>
                    </a:lnTo>
                    <a:close/>
                  </a:path>
                </a:pathLst>
              </a:custGeom>
              <a:solidFill>
                <a:schemeClr val="accent5"/>
              </a:solidFill>
              <a:ln>
                <a:noFill/>
              </a:ln>
            </p:spPr>
          </p:sp>
          <p:sp>
            <p:nvSpPr>
              <p:cNvPr id="355" name="Google Shape;355;p19"/>
              <p:cNvSpPr/>
              <p:nvPr/>
            </p:nvSpPr>
            <p:spPr>
              <a:xfrm>
                <a:off x="6473125" y="46575"/>
                <a:ext cx="585500" cy="251825"/>
              </a:xfrm>
              <a:custGeom>
                <a:rect b="b" l="l" r="r" t="t"/>
                <a:pathLst>
                  <a:path extrusionOk="0" h="10073" w="23420">
                    <a:moveTo>
                      <a:pt x="0" y="10073"/>
                    </a:moveTo>
                    <a:lnTo>
                      <a:pt x="16369" y="7052"/>
                    </a:lnTo>
                    <a:lnTo>
                      <a:pt x="23420" y="0"/>
                    </a:lnTo>
                    <a:lnTo>
                      <a:pt x="12088" y="1511"/>
                    </a:lnTo>
                    <a:lnTo>
                      <a:pt x="11332" y="6044"/>
                    </a:lnTo>
                    <a:lnTo>
                      <a:pt x="1511" y="6800"/>
                    </a:lnTo>
                    <a:close/>
                  </a:path>
                </a:pathLst>
              </a:custGeom>
              <a:solidFill>
                <a:schemeClr val="accent5"/>
              </a:solidFill>
              <a:ln>
                <a:noFill/>
              </a:ln>
            </p:spPr>
          </p:sp>
        </p:grpSp>
        <p:grpSp>
          <p:nvGrpSpPr>
            <p:cNvPr id="356" name="Google Shape;356;p19"/>
            <p:cNvGrpSpPr/>
            <p:nvPr/>
          </p:nvGrpSpPr>
          <p:grpSpPr>
            <a:xfrm>
              <a:off x="-86875" y="4277225"/>
              <a:ext cx="6597775" cy="906575"/>
              <a:chOff x="-86875" y="4277225"/>
              <a:chExt cx="6597775" cy="906575"/>
            </a:xfrm>
          </p:grpSpPr>
          <p:sp>
            <p:nvSpPr>
              <p:cNvPr id="357" name="Google Shape;357;p19"/>
              <p:cNvSpPr/>
              <p:nvPr/>
            </p:nvSpPr>
            <p:spPr>
              <a:xfrm>
                <a:off x="-86875" y="4277225"/>
                <a:ext cx="6597775" cy="906575"/>
              </a:xfrm>
              <a:custGeom>
                <a:rect b="b" l="l" r="r" t="t"/>
                <a:pathLst>
                  <a:path extrusionOk="0" h="36263" w="263911">
                    <a:moveTo>
                      <a:pt x="0" y="0"/>
                    </a:moveTo>
                    <a:lnTo>
                      <a:pt x="11836" y="10325"/>
                    </a:lnTo>
                    <a:lnTo>
                      <a:pt x="22664" y="12591"/>
                    </a:lnTo>
                    <a:lnTo>
                      <a:pt x="25434" y="18131"/>
                    </a:lnTo>
                    <a:lnTo>
                      <a:pt x="30219" y="23168"/>
                    </a:lnTo>
                    <a:lnTo>
                      <a:pt x="44824" y="20901"/>
                    </a:lnTo>
                    <a:lnTo>
                      <a:pt x="79324" y="23671"/>
                    </a:lnTo>
                    <a:lnTo>
                      <a:pt x="87131" y="21909"/>
                    </a:lnTo>
                    <a:lnTo>
                      <a:pt x="106521" y="24175"/>
                    </a:lnTo>
                    <a:lnTo>
                      <a:pt x="138755" y="22916"/>
                    </a:lnTo>
                    <a:lnTo>
                      <a:pt x="144547" y="23168"/>
                    </a:lnTo>
                    <a:lnTo>
                      <a:pt x="160412" y="22161"/>
                    </a:lnTo>
                    <a:lnTo>
                      <a:pt x="180809" y="20398"/>
                    </a:lnTo>
                    <a:lnTo>
                      <a:pt x="203473" y="23168"/>
                    </a:lnTo>
                    <a:lnTo>
                      <a:pt x="215309" y="26190"/>
                    </a:lnTo>
                    <a:lnTo>
                      <a:pt x="253335" y="25686"/>
                    </a:lnTo>
                    <a:lnTo>
                      <a:pt x="263911" y="36263"/>
                    </a:lnTo>
                    <a:lnTo>
                      <a:pt x="503" y="36263"/>
                    </a:lnTo>
                    <a:close/>
                  </a:path>
                </a:pathLst>
              </a:custGeom>
              <a:solidFill>
                <a:schemeClr val="accent6"/>
              </a:solidFill>
              <a:ln>
                <a:noFill/>
              </a:ln>
            </p:spPr>
          </p:sp>
          <p:sp>
            <p:nvSpPr>
              <p:cNvPr id="358" name="Google Shape;358;p19"/>
              <p:cNvSpPr/>
              <p:nvPr/>
            </p:nvSpPr>
            <p:spPr>
              <a:xfrm>
                <a:off x="152350" y="4579425"/>
                <a:ext cx="465875" cy="289575"/>
              </a:xfrm>
              <a:custGeom>
                <a:rect b="b" l="l" r="r" t="t"/>
                <a:pathLst>
                  <a:path extrusionOk="0" h="11583" w="18635">
                    <a:moveTo>
                      <a:pt x="4029" y="0"/>
                    </a:moveTo>
                    <a:lnTo>
                      <a:pt x="12088" y="1007"/>
                    </a:lnTo>
                    <a:lnTo>
                      <a:pt x="14102" y="5540"/>
                    </a:lnTo>
                    <a:lnTo>
                      <a:pt x="18635" y="11583"/>
                    </a:lnTo>
                    <a:lnTo>
                      <a:pt x="0" y="503"/>
                    </a:lnTo>
                    <a:close/>
                  </a:path>
                </a:pathLst>
              </a:custGeom>
              <a:solidFill>
                <a:schemeClr val="accent5"/>
              </a:solidFill>
              <a:ln>
                <a:noFill/>
              </a:ln>
            </p:spPr>
          </p:sp>
          <p:sp>
            <p:nvSpPr>
              <p:cNvPr id="359" name="Google Shape;359;p19"/>
              <p:cNvSpPr/>
              <p:nvPr/>
            </p:nvSpPr>
            <p:spPr>
              <a:xfrm>
                <a:off x="769325" y="4837525"/>
                <a:ext cx="453275" cy="69250"/>
              </a:xfrm>
              <a:custGeom>
                <a:rect b="b" l="l" r="r" t="t"/>
                <a:pathLst>
                  <a:path extrusionOk="0" h="2770" w="18131">
                    <a:moveTo>
                      <a:pt x="0" y="2770"/>
                    </a:moveTo>
                    <a:lnTo>
                      <a:pt x="18131" y="2267"/>
                    </a:lnTo>
                    <a:lnTo>
                      <a:pt x="11584" y="0"/>
                    </a:lnTo>
                    <a:close/>
                  </a:path>
                </a:pathLst>
              </a:custGeom>
              <a:solidFill>
                <a:schemeClr val="accent5"/>
              </a:solidFill>
              <a:ln>
                <a:noFill/>
              </a:ln>
            </p:spPr>
          </p:sp>
          <p:sp>
            <p:nvSpPr>
              <p:cNvPr id="360" name="Google Shape;360;p19"/>
              <p:cNvSpPr/>
              <p:nvPr/>
            </p:nvSpPr>
            <p:spPr>
              <a:xfrm>
                <a:off x="1184825" y="4837529"/>
                <a:ext cx="616975" cy="69250"/>
              </a:xfrm>
              <a:custGeom>
                <a:rect b="b" l="l" r="r" t="t"/>
                <a:pathLst>
                  <a:path extrusionOk="0" h="2770" w="24679">
                    <a:moveTo>
                      <a:pt x="0" y="0"/>
                    </a:moveTo>
                    <a:lnTo>
                      <a:pt x="5540" y="2770"/>
                    </a:lnTo>
                    <a:lnTo>
                      <a:pt x="24679" y="2770"/>
                    </a:lnTo>
                    <a:close/>
                  </a:path>
                </a:pathLst>
              </a:custGeom>
              <a:solidFill>
                <a:schemeClr val="accent5"/>
              </a:solidFill>
              <a:ln>
                <a:noFill/>
              </a:ln>
            </p:spPr>
          </p:sp>
          <p:sp>
            <p:nvSpPr>
              <p:cNvPr id="361" name="Google Shape;361;p19"/>
              <p:cNvSpPr/>
              <p:nvPr/>
            </p:nvSpPr>
            <p:spPr>
              <a:xfrm>
                <a:off x="2154350" y="4900500"/>
                <a:ext cx="893975" cy="157375"/>
              </a:xfrm>
              <a:custGeom>
                <a:rect b="b" l="l" r="r" t="t"/>
                <a:pathLst>
                  <a:path extrusionOk="0" h="6295" w="35759">
                    <a:moveTo>
                      <a:pt x="0" y="0"/>
                    </a:moveTo>
                    <a:lnTo>
                      <a:pt x="6044" y="5288"/>
                    </a:lnTo>
                    <a:lnTo>
                      <a:pt x="26190" y="6295"/>
                    </a:lnTo>
                    <a:lnTo>
                      <a:pt x="35759" y="2014"/>
                    </a:lnTo>
                    <a:lnTo>
                      <a:pt x="26693" y="2266"/>
                    </a:lnTo>
                    <a:lnTo>
                      <a:pt x="18635" y="3525"/>
                    </a:lnTo>
                    <a:lnTo>
                      <a:pt x="12843" y="251"/>
                    </a:lnTo>
                    <a:close/>
                  </a:path>
                </a:pathLst>
              </a:custGeom>
              <a:solidFill>
                <a:schemeClr val="accent5"/>
              </a:solidFill>
              <a:ln>
                <a:noFill/>
              </a:ln>
            </p:spPr>
          </p:sp>
          <p:sp>
            <p:nvSpPr>
              <p:cNvPr id="362" name="Google Shape;362;p19"/>
              <p:cNvSpPr/>
              <p:nvPr/>
            </p:nvSpPr>
            <p:spPr>
              <a:xfrm>
                <a:off x="3734550" y="4843825"/>
                <a:ext cx="585475" cy="157400"/>
              </a:xfrm>
              <a:custGeom>
                <a:rect b="b" l="l" r="r" t="t"/>
                <a:pathLst>
                  <a:path extrusionOk="0" h="6296" w="23419">
                    <a:moveTo>
                      <a:pt x="0" y="1763"/>
                    </a:moveTo>
                    <a:lnTo>
                      <a:pt x="7806" y="6296"/>
                    </a:lnTo>
                    <a:lnTo>
                      <a:pt x="23419" y="2518"/>
                    </a:lnTo>
                    <a:lnTo>
                      <a:pt x="21909" y="0"/>
                    </a:lnTo>
                    <a:close/>
                  </a:path>
                </a:pathLst>
              </a:custGeom>
              <a:solidFill>
                <a:schemeClr val="accent5"/>
              </a:solidFill>
              <a:ln>
                <a:noFill/>
              </a:ln>
            </p:spPr>
          </p:sp>
          <p:sp>
            <p:nvSpPr>
              <p:cNvPr id="363" name="Google Shape;363;p19"/>
              <p:cNvSpPr/>
              <p:nvPr/>
            </p:nvSpPr>
            <p:spPr>
              <a:xfrm>
                <a:off x="4351525" y="4812350"/>
                <a:ext cx="623250" cy="207750"/>
              </a:xfrm>
              <a:custGeom>
                <a:rect b="b" l="l" r="r" t="t"/>
                <a:pathLst>
                  <a:path extrusionOk="0" h="8310" w="24930">
                    <a:moveTo>
                      <a:pt x="0" y="504"/>
                    </a:moveTo>
                    <a:lnTo>
                      <a:pt x="2266" y="3777"/>
                    </a:lnTo>
                    <a:lnTo>
                      <a:pt x="5792" y="5540"/>
                    </a:lnTo>
                    <a:lnTo>
                      <a:pt x="6799" y="3022"/>
                    </a:lnTo>
                    <a:lnTo>
                      <a:pt x="10324" y="6799"/>
                    </a:lnTo>
                    <a:lnTo>
                      <a:pt x="24930" y="8310"/>
                    </a:lnTo>
                    <a:lnTo>
                      <a:pt x="24175" y="4785"/>
                    </a:lnTo>
                    <a:lnTo>
                      <a:pt x="4029" y="0"/>
                    </a:lnTo>
                    <a:close/>
                  </a:path>
                </a:pathLst>
              </a:custGeom>
              <a:solidFill>
                <a:schemeClr val="accent5"/>
              </a:solidFill>
              <a:ln>
                <a:noFill/>
              </a:ln>
            </p:spPr>
          </p:sp>
          <p:sp>
            <p:nvSpPr>
              <p:cNvPr id="364" name="Google Shape;364;p19"/>
              <p:cNvSpPr/>
              <p:nvPr/>
            </p:nvSpPr>
            <p:spPr>
              <a:xfrm>
                <a:off x="3621225" y="4894200"/>
                <a:ext cx="258125" cy="144800"/>
              </a:xfrm>
              <a:custGeom>
                <a:rect b="b" l="l" r="r" t="t"/>
                <a:pathLst>
                  <a:path extrusionOk="0" h="5792" w="10325">
                    <a:moveTo>
                      <a:pt x="3022" y="0"/>
                    </a:moveTo>
                    <a:lnTo>
                      <a:pt x="10325" y="5792"/>
                    </a:lnTo>
                    <a:lnTo>
                      <a:pt x="0" y="1763"/>
                    </a:lnTo>
                    <a:close/>
                  </a:path>
                </a:pathLst>
              </a:custGeom>
              <a:solidFill>
                <a:schemeClr val="accent5"/>
              </a:solidFill>
              <a:ln>
                <a:noFill/>
              </a:ln>
            </p:spPr>
          </p:sp>
          <p:sp>
            <p:nvSpPr>
              <p:cNvPr id="365" name="Google Shape;365;p19"/>
              <p:cNvSpPr/>
              <p:nvPr/>
            </p:nvSpPr>
            <p:spPr>
              <a:xfrm>
                <a:off x="5654700" y="4944550"/>
                <a:ext cx="585500" cy="88150"/>
              </a:xfrm>
              <a:custGeom>
                <a:rect b="b" l="l" r="r" t="t"/>
                <a:pathLst>
                  <a:path extrusionOk="0" h="3526" w="23420">
                    <a:moveTo>
                      <a:pt x="23420" y="1511"/>
                    </a:moveTo>
                    <a:lnTo>
                      <a:pt x="13095" y="3526"/>
                    </a:lnTo>
                    <a:lnTo>
                      <a:pt x="0" y="0"/>
                    </a:lnTo>
                    <a:close/>
                  </a:path>
                </a:pathLst>
              </a:custGeom>
              <a:solidFill>
                <a:schemeClr val="accent5"/>
              </a:solidFill>
              <a:ln>
                <a:noFill/>
              </a:ln>
            </p:spPr>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2">
    <p:spTree>
      <p:nvGrpSpPr>
        <p:cNvPr id="366" name="Shape 366"/>
        <p:cNvGrpSpPr/>
        <p:nvPr/>
      </p:nvGrpSpPr>
      <p:grpSpPr>
        <a:xfrm>
          <a:off x="0" y="0"/>
          <a:ext cx="0" cy="0"/>
          <a:chOff x="0" y="0"/>
          <a:chExt cx="0" cy="0"/>
        </a:xfrm>
      </p:grpSpPr>
      <p:sp>
        <p:nvSpPr>
          <p:cNvPr id="367" name="Google Shape;367;p20"/>
          <p:cNvSpPr txBox="1"/>
          <p:nvPr>
            <p:ph type="title"/>
          </p:nvPr>
        </p:nvSpPr>
        <p:spPr>
          <a:xfrm>
            <a:off x="720000" y="1015975"/>
            <a:ext cx="3597900" cy="694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8" name="Google Shape;368;p20"/>
          <p:cNvSpPr txBox="1"/>
          <p:nvPr>
            <p:ph idx="1" type="subTitle"/>
          </p:nvPr>
        </p:nvSpPr>
        <p:spPr>
          <a:xfrm>
            <a:off x="720000" y="1710150"/>
            <a:ext cx="35979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69" name="Google Shape;369;p20"/>
          <p:cNvGrpSpPr/>
          <p:nvPr/>
        </p:nvGrpSpPr>
        <p:grpSpPr>
          <a:xfrm rot="10800000">
            <a:off x="1818125" y="-28950"/>
            <a:ext cx="7340650" cy="5212750"/>
            <a:chOff x="-86875" y="-28950"/>
            <a:chExt cx="7340650" cy="5212750"/>
          </a:xfrm>
        </p:grpSpPr>
        <p:grpSp>
          <p:nvGrpSpPr>
            <p:cNvPr id="370" name="Google Shape;370;p20"/>
            <p:cNvGrpSpPr/>
            <p:nvPr/>
          </p:nvGrpSpPr>
          <p:grpSpPr>
            <a:xfrm>
              <a:off x="3010550" y="-28950"/>
              <a:ext cx="4243225" cy="453275"/>
              <a:chOff x="3010550" y="-28950"/>
              <a:chExt cx="4243225" cy="453275"/>
            </a:xfrm>
          </p:grpSpPr>
          <p:sp>
            <p:nvSpPr>
              <p:cNvPr id="371" name="Google Shape;371;p20"/>
              <p:cNvSpPr/>
              <p:nvPr/>
            </p:nvSpPr>
            <p:spPr>
              <a:xfrm>
                <a:off x="3010550" y="-28950"/>
                <a:ext cx="4243225" cy="453275"/>
              </a:xfrm>
              <a:custGeom>
                <a:rect b="b" l="l" r="r" t="t"/>
                <a:pathLst>
                  <a:path extrusionOk="0" h="18131" w="169729">
                    <a:moveTo>
                      <a:pt x="0" y="0"/>
                    </a:moveTo>
                    <a:lnTo>
                      <a:pt x="8562" y="7806"/>
                    </a:lnTo>
                    <a:lnTo>
                      <a:pt x="24427" y="12339"/>
                    </a:lnTo>
                    <a:lnTo>
                      <a:pt x="48602" y="15361"/>
                    </a:lnTo>
                    <a:lnTo>
                      <a:pt x="65726" y="11584"/>
                    </a:lnTo>
                    <a:lnTo>
                      <a:pt x="95441" y="10576"/>
                    </a:lnTo>
                    <a:lnTo>
                      <a:pt x="105011" y="14102"/>
                    </a:lnTo>
                    <a:lnTo>
                      <a:pt x="125912" y="18131"/>
                    </a:lnTo>
                    <a:lnTo>
                      <a:pt x="158397" y="10073"/>
                    </a:lnTo>
                    <a:lnTo>
                      <a:pt x="169729" y="0"/>
                    </a:lnTo>
                    <a:close/>
                  </a:path>
                </a:pathLst>
              </a:custGeom>
              <a:solidFill>
                <a:schemeClr val="accent6"/>
              </a:solidFill>
              <a:ln>
                <a:noFill/>
              </a:ln>
            </p:spPr>
          </p:sp>
          <p:sp>
            <p:nvSpPr>
              <p:cNvPr id="372" name="Google Shape;372;p20"/>
              <p:cNvSpPr/>
              <p:nvPr/>
            </p:nvSpPr>
            <p:spPr>
              <a:xfrm>
                <a:off x="3262375" y="46575"/>
                <a:ext cx="717700" cy="239250"/>
              </a:xfrm>
              <a:custGeom>
                <a:rect b="b" l="l" r="r" t="t"/>
                <a:pathLst>
                  <a:path extrusionOk="0" h="9570" w="28708">
                    <a:moveTo>
                      <a:pt x="0" y="4030"/>
                    </a:moveTo>
                    <a:lnTo>
                      <a:pt x="17124" y="8814"/>
                    </a:lnTo>
                    <a:lnTo>
                      <a:pt x="28708" y="9570"/>
                    </a:lnTo>
                    <a:lnTo>
                      <a:pt x="10325" y="0"/>
                    </a:lnTo>
                    <a:lnTo>
                      <a:pt x="11584" y="4785"/>
                    </a:lnTo>
                    <a:close/>
                  </a:path>
                </a:pathLst>
              </a:custGeom>
              <a:solidFill>
                <a:schemeClr val="accent5"/>
              </a:solidFill>
              <a:ln>
                <a:noFill/>
              </a:ln>
            </p:spPr>
          </p:sp>
          <p:sp>
            <p:nvSpPr>
              <p:cNvPr id="373" name="Google Shape;373;p20"/>
              <p:cNvSpPr/>
              <p:nvPr/>
            </p:nvSpPr>
            <p:spPr>
              <a:xfrm>
                <a:off x="3898225" y="191375"/>
                <a:ext cx="761775" cy="132225"/>
              </a:xfrm>
              <a:custGeom>
                <a:rect b="b" l="l" r="r" t="t"/>
                <a:pathLst>
                  <a:path extrusionOk="0" h="5289" w="30471">
                    <a:moveTo>
                      <a:pt x="7303" y="3778"/>
                    </a:moveTo>
                    <a:lnTo>
                      <a:pt x="14354" y="5289"/>
                    </a:lnTo>
                    <a:lnTo>
                      <a:pt x="30471" y="1008"/>
                    </a:lnTo>
                    <a:lnTo>
                      <a:pt x="16369" y="504"/>
                    </a:lnTo>
                    <a:lnTo>
                      <a:pt x="0" y="0"/>
                    </a:lnTo>
                    <a:close/>
                  </a:path>
                </a:pathLst>
              </a:custGeom>
              <a:solidFill>
                <a:schemeClr val="accent5"/>
              </a:solidFill>
              <a:ln>
                <a:noFill/>
              </a:ln>
            </p:spPr>
          </p:sp>
          <p:sp>
            <p:nvSpPr>
              <p:cNvPr id="374" name="Google Shape;374;p20"/>
              <p:cNvSpPr/>
              <p:nvPr/>
            </p:nvSpPr>
            <p:spPr>
              <a:xfrm>
                <a:off x="4767025" y="90650"/>
                <a:ext cx="598075" cy="62950"/>
              </a:xfrm>
              <a:custGeom>
                <a:rect b="b" l="l" r="r" t="t"/>
                <a:pathLst>
                  <a:path extrusionOk="0" h="2518" w="23923">
                    <a:moveTo>
                      <a:pt x="0" y="0"/>
                    </a:moveTo>
                    <a:lnTo>
                      <a:pt x="10577" y="2518"/>
                    </a:lnTo>
                    <a:lnTo>
                      <a:pt x="23923" y="1763"/>
                    </a:lnTo>
                    <a:lnTo>
                      <a:pt x="2518" y="252"/>
                    </a:lnTo>
                    <a:close/>
                  </a:path>
                </a:pathLst>
              </a:custGeom>
              <a:solidFill>
                <a:schemeClr val="accent5"/>
              </a:solidFill>
              <a:ln>
                <a:noFill/>
              </a:ln>
            </p:spPr>
          </p:sp>
          <p:sp>
            <p:nvSpPr>
              <p:cNvPr id="375" name="Google Shape;375;p20"/>
              <p:cNvSpPr/>
              <p:nvPr/>
            </p:nvSpPr>
            <p:spPr>
              <a:xfrm>
                <a:off x="5472125" y="222875"/>
                <a:ext cx="686225" cy="169975"/>
              </a:xfrm>
              <a:custGeom>
                <a:rect b="b" l="l" r="r" t="t"/>
                <a:pathLst>
                  <a:path extrusionOk="0" h="6799" w="27449">
                    <a:moveTo>
                      <a:pt x="0" y="0"/>
                    </a:moveTo>
                    <a:lnTo>
                      <a:pt x="7303" y="3021"/>
                    </a:lnTo>
                    <a:lnTo>
                      <a:pt x="27449" y="6799"/>
                    </a:lnTo>
                    <a:lnTo>
                      <a:pt x="20902" y="1762"/>
                    </a:lnTo>
                    <a:close/>
                  </a:path>
                </a:pathLst>
              </a:custGeom>
              <a:solidFill>
                <a:schemeClr val="accent5"/>
              </a:solidFill>
              <a:ln>
                <a:noFill/>
              </a:ln>
            </p:spPr>
          </p:sp>
          <p:sp>
            <p:nvSpPr>
              <p:cNvPr id="376" name="Google Shape;376;p20"/>
              <p:cNvSpPr/>
              <p:nvPr/>
            </p:nvSpPr>
            <p:spPr>
              <a:xfrm>
                <a:off x="6000950" y="147325"/>
                <a:ext cx="371450" cy="239225"/>
              </a:xfrm>
              <a:custGeom>
                <a:rect b="b" l="l" r="r" t="t"/>
                <a:pathLst>
                  <a:path extrusionOk="0" h="9569" w="14858">
                    <a:moveTo>
                      <a:pt x="0" y="0"/>
                    </a:moveTo>
                    <a:lnTo>
                      <a:pt x="8059" y="9569"/>
                    </a:lnTo>
                    <a:lnTo>
                      <a:pt x="14858" y="7303"/>
                    </a:lnTo>
                    <a:close/>
                  </a:path>
                </a:pathLst>
              </a:custGeom>
              <a:solidFill>
                <a:schemeClr val="accent5"/>
              </a:solidFill>
              <a:ln>
                <a:noFill/>
              </a:ln>
            </p:spPr>
          </p:sp>
          <p:sp>
            <p:nvSpPr>
              <p:cNvPr id="377" name="Google Shape;377;p20"/>
              <p:cNvSpPr/>
              <p:nvPr/>
            </p:nvSpPr>
            <p:spPr>
              <a:xfrm>
                <a:off x="6473125" y="46575"/>
                <a:ext cx="585500" cy="251825"/>
              </a:xfrm>
              <a:custGeom>
                <a:rect b="b" l="l" r="r" t="t"/>
                <a:pathLst>
                  <a:path extrusionOk="0" h="10073" w="23420">
                    <a:moveTo>
                      <a:pt x="0" y="10073"/>
                    </a:moveTo>
                    <a:lnTo>
                      <a:pt x="16369" y="7052"/>
                    </a:lnTo>
                    <a:lnTo>
                      <a:pt x="23420" y="0"/>
                    </a:lnTo>
                    <a:lnTo>
                      <a:pt x="12088" y="1511"/>
                    </a:lnTo>
                    <a:lnTo>
                      <a:pt x="11332" y="6044"/>
                    </a:lnTo>
                    <a:lnTo>
                      <a:pt x="1511" y="6800"/>
                    </a:lnTo>
                    <a:close/>
                  </a:path>
                </a:pathLst>
              </a:custGeom>
              <a:solidFill>
                <a:schemeClr val="accent5"/>
              </a:solidFill>
              <a:ln>
                <a:noFill/>
              </a:ln>
            </p:spPr>
          </p:sp>
        </p:grpSp>
        <p:grpSp>
          <p:nvGrpSpPr>
            <p:cNvPr id="378" name="Google Shape;378;p20"/>
            <p:cNvGrpSpPr/>
            <p:nvPr/>
          </p:nvGrpSpPr>
          <p:grpSpPr>
            <a:xfrm>
              <a:off x="-86875" y="4277225"/>
              <a:ext cx="6597775" cy="906575"/>
              <a:chOff x="-86875" y="4277225"/>
              <a:chExt cx="6597775" cy="906575"/>
            </a:xfrm>
          </p:grpSpPr>
          <p:sp>
            <p:nvSpPr>
              <p:cNvPr id="379" name="Google Shape;379;p20"/>
              <p:cNvSpPr/>
              <p:nvPr/>
            </p:nvSpPr>
            <p:spPr>
              <a:xfrm>
                <a:off x="-86875" y="4277225"/>
                <a:ext cx="6597775" cy="906575"/>
              </a:xfrm>
              <a:custGeom>
                <a:rect b="b" l="l" r="r" t="t"/>
                <a:pathLst>
                  <a:path extrusionOk="0" h="36263" w="263911">
                    <a:moveTo>
                      <a:pt x="0" y="0"/>
                    </a:moveTo>
                    <a:lnTo>
                      <a:pt x="11836" y="10325"/>
                    </a:lnTo>
                    <a:lnTo>
                      <a:pt x="22664" y="12591"/>
                    </a:lnTo>
                    <a:lnTo>
                      <a:pt x="25434" y="18131"/>
                    </a:lnTo>
                    <a:lnTo>
                      <a:pt x="30219" y="23168"/>
                    </a:lnTo>
                    <a:lnTo>
                      <a:pt x="44824" y="20901"/>
                    </a:lnTo>
                    <a:lnTo>
                      <a:pt x="79324" y="23671"/>
                    </a:lnTo>
                    <a:lnTo>
                      <a:pt x="87131" y="21909"/>
                    </a:lnTo>
                    <a:lnTo>
                      <a:pt x="106521" y="24175"/>
                    </a:lnTo>
                    <a:lnTo>
                      <a:pt x="138755" y="22916"/>
                    </a:lnTo>
                    <a:lnTo>
                      <a:pt x="144547" y="23168"/>
                    </a:lnTo>
                    <a:lnTo>
                      <a:pt x="160412" y="22161"/>
                    </a:lnTo>
                    <a:lnTo>
                      <a:pt x="180809" y="20398"/>
                    </a:lnTo>
                    <a:lnTo>
                      <a:pt x="203473" y="23168"/>
                    </a:lnTo>
                    <a:lnTo>
                      <a:pt x="215309" y="26190"/>
                    </a:lnTo>
                    <a:lnTo>
                      <a:pt x="253335" y="25686"/>
                    </a:lnTo>
                    <a:lnTo>
                      <a:pt x="263911" y="36263"/>
                    </a:lnTo>
                    <a:lnTo>
                      <a:pt x="503" y="36263"/>
                    </a:lnTo>
                    <a:close/>
                  </a:path>
                </a:pathLst>
              </a:custGeom>
              <a:solidFill>
                <a:schemeClr val="accent6"/>
              </a:solidFill>
              <a:ln>
                <a:noFill/>
              </a:ln>
            </p:spPr>
          </p:sp>
          <p:sp>
            <p:nvSpPr>
              <p:cNvPr id="380" name="Google Shape;380;p20"/>
              <p:cNvSpPr/>
              <p:nvPr/>
            </p:nvSpPr>
            <p:spPr>
              <a:xfrm>
                <a:off x="152350" y="4579425"/>
                <a:ext cx="465875" cy="289575"/>
              </a:xfrm>
              <a:custGeom>
                <a:rect b="b" l="l" r="r" t="t"/>
                <a:pathLst>
                  <a:path extrusionOk="0" h="11583" w="18635">
                    <a:moveTo>
                      <a:pt x="4029" y="0"/>
                    </a:moveTo>
                    <a:lnTo>
                      <a:pt x="12088" y="1007"/>
                    </a:lnTo>
                    <a:lnTo>
                      <a:pt x="14102" y="5540"/>
                    </a:lnTo>
                    <a:lnTo>
                      <a:pt x="18635" y="11583"/>
                    </a:lnTo>
                    <a:lnTo>
                      <a:pt x="0" y="503"/>
                    </a:lnTo>
                    <a:close/>
                  </a:path>
                </a:pathLst>
              </a:custGeom>
              <a:solidFill>
                <a:schemeClr val="accent5"/>
              </a:solidFill>
              <a:ln>
                <a:noFill/>
              </a:ln>
            </p:spPr>
          </p:sp>
          <p:sp>
            <p:nvSpPr>
              <p:cNvPr id="381" name="Google Shape;381;p20"/>
              <p:cNvSpPr/>
              <p:nvPr/>
            </p:nvSpPr>
            <p:spPr>
              <a:xfrm>
                <a:off x="769325" y="4837525"/>
                <a:ext cx="453275" cy="69250"/>
              </a:xfrm>
              <a:custGeom>
                <a:rect b="b" l="l" r="r" t="t"/>
                <a:pathLst>
                  <a:path extrusionOk="0" h="2770" w="18131">
                    <a:moveTo>
                      <a:pt x="0" y="2770"/>
                    </a:moveTo>
                    <a:lnTo>
                      <a:pt x="18131" y="2267"/>
                    </a:lnTo>
                    <a:lnTo>
                      <a:pt x="11584" y="0"/>
                    </a:lnTo>
                    <a:close/>
                  </a:path>
                </a:pathLst>
              </a:custGeom>
              <a:solidFill>
                <a:schemeClr val="accent5"/>
              </a:solidFill>
              <a:ln>
                <a:noFill/>
              </a:ln>
            </p:spPr>
          </p:sp>
          <p:sp>
            <p:nvSpPr>
              <p:cNvPr id="382" name="Google Shape;382;p20"/>
              <p:cNvSpPr/>
              <p:nvPr/>
            </p:nvSpPr>
            <p:spPr>
              <a:xfrm>
                <a:off x="1184825" y="4837529"/>
                <a:ext cx="616975" cy="69250"/>
              </a:xfrm>
              <a:custGeom>
                <a:rect b="b" l="l" r="r" t="t"/>
                <a:pathLst>
                  <a:path extrusionOk="0" h="2770" w="24679">
                    <a:moveTo>
                      <a:pt x="0" y="0"/>
                    </a:moveTo>
                    <a:lnTo>
                      <a:pt x="5540" y="2770"/>
                    </a:lnTo>
                    <a:lnTo>
                      <a:pt x="24679" y="2770"/>
                    </a:lnTo>
                    <a:close/>
                  </a:path>
                </a:pathLst>
              </a:custGeom>
              <a:solidFill>
                <a:schemeClr val="accent5"/>
              </a:solidFill>
              <a:ln>
                <a:noFill/>
              </a:ln>
            </p:spPr>
          </p:sp>
          <p:sp>
            <p:nvSpPr>
              <p:cNvPr id="383" name="Google Shape;383;p20"/>
              <p:cNvSpPr/>
              <p:nvPr/>
            </p:nvSpPr>
            <p:spPr>
              <a:xfrm>
                <a:off x="2154350" y="4900500"/>
                <a:ext cx="893975" cy="157375"/>
              </a:xfrm>
              <a:custGeom>
                <a:rect b="b" l="l" r="r" t="t"/>
                <a:pathLst>
                  <a:path extrusionOk="0" h="6295" w="35759">
                    <a:moveTo>
                      <a:pt x="0" y="0"/>
                    </a:moveTo>
                    <a:lnTo>
                      <a:pt x="6044" y="5288"/>
                    </a:lnTo>
                    <a:lnTo>
                      <a:pt x="26190" y="6295"/>
                    </a:lnTo>
                    <a:lnTo>
                      <a:pt x="35759" y="2014"/>
                    </a:lnTo>
                    <a:lnTo>
                      <a:pt x="26693" y="2266"/>
                    </a:lnTo>
                    <a:lnTo>
                      <a:pt x="18635" y="3525"/>
                    </a:lnTo>
                    <a:lnTo>
                      <a:pt x="12843" y="251"/>
                    </a:lnTo>
                    <a:close/>
                  </a:path>
                </a:pathLst>
              </a:custGeom>
              <a:solidFill>
                <a:schemeClr val="accent5"/>
              </a:solidFill>
              <a:ln>
                <a:noFill/>
              </a:ln>
            </p:spPr>
          </p:sp>
          <p:sp>
            <p:nvSpPr>
              <p:cNvPr id="384" name="Google Shape;384;p20"/>
              <p:cNvSpPr/>
              <p:nvPr/>
            </p:nvSpPr>
            <p:spPr>
              <a:xfrm>
                <a:off x="3734550" y="4843825"/>
                <a:ext cx="585475" cy="157400"/>
              </a:xfrm>
              <a:custGeom>
                <a:rect b="b" l="l" r="r" t="t"/>
                <a:pathLst>
                  <a:path extrusionOk="0" h="6296" w="23419">
                    <a:moveTo>
                      <a:pt x="0" y="1763"/>
                    </a:moveTo>
                    <a:lnTo>
                      <a:pt x="7806" y="6296"/>
                    </a:lnTo>
                    <a:lnTo>
                      <a:pt x="23419" y="2518"/>
                    </a:lnTo>
                    <a:lnTo>
                      <a:pt x="21909" y="0"/>
                    </a:lnTo>
                    <a:close/>
                  </a:path>
                </a:pathLst>
              </a:custGeom>
              <a:solidFill>
                <a:schemeClr val="accent5"/>
              </a:solidFill>
              <a:ln>
                <a:noFill/>
              </a:ln>
            </p:spPr>
          </p:sp>
          <p:sp>
            <p:nvSpPr>
              <p:cNvPr id="385" name="Google Shape;385;p20"/>
              <p:cNvSpPr/>
              <p:nvPr/>
            </p:nvSpPr>
            <p:spPr>
              <a:xfrm>
                <a:off x="4351525" y="4812350"/>
                <a:ext cx="623250" cy="207750"/>
              </a:xfrm>
              <a:custGeom>
                <a:rect b="b" l="l" r="r" t="t"/>
                <a:pathLst>
                  <a:path extrusionOk="0" h="8310" w="24930">
                    <a:moveTo>
                      <a:pt x="0" y="504"/>
                    </a:moveTo>
                    <a:lnTo>
                      <a:pt x="2266" y="3777"/>
                    </a:lnTo>
                    <a:lnTo>
                      <a:pt x="5792" y="5540"/>
                    </a:lnTo>
                    <a:lnTo>
                      <a:pt x="6799" y="3022"/>
                    </a:lnTo>
                    <a:lnTo>
                      <a:pt x="10324" y="6799"/>
                    </a:lnTo>
                    <a:lnTo>
                      <a:pt x="24930" y="8310"/>
                    </a:lnTo>
                    <a:lnTo>
                      <a:pt x="24175" y="4785"/>
                    </a:lnTo>
                    <a:lnTo>
                      <a:pt x="4029" y="0"/>
                    </a:lnTo>
                    <a:close/>
                  </a:path>
                </a:pathLst>
              </a:custGeom>
              <a:solidFill>
                <a:schemeClr val="accent5"/>
              </a:solidFill>
              <a:ln>
                <a:noFill/>
              </a:ln>
            </p:spPr>
          </p:sp>
          <p:sp>
            <p:nvSpPr>
              <p:cNvPr id="386" name="Google Shape;386;p20"/>
              <p:cNvSpPr/>
              <p:nvPr/>
            </p:nvSpPr>
            <p:spPr>
              <a:xfrm>
                <a:off x="3621225" y="4894200"/>
                <a:ext cx="258125" cy="144800"/>
              </a:xfrm>
              <a:custGeom>
                <a:rect b="b" l="l" r="r" t="t"/>
                <a:pathLst>
                  <a:path extrusionOk="0" h="5792" w="10325">
                    <a:moveTo>
                      <a:pt x="3022" y="0"/>
                    </a:moveTo>
                    <a:lnTo>
                      <a:pt x="10325" y="5792"/>
                    </a:lnTo>
                    <a:lnTo>
                      <a:pt x="0" y="1763"/>
                    </a:lnTo>
                    <a:close/>
                  </a:path>
                </a:pathLst>
              </a:custGeom>
              <a:solidFill>
                <a:schemeClr val="accent5"/>
              </a:solidFill>
              <a:ln>
                <a:noFill/>
              </a:ln>
            </p:spPr>
          </p:sp>
          <p:sp>
            <p:nvSpPr>
              <p:cNvPr id="387" name="Google Shape;387;p20"/>
              <p:cNvSpPr/>
              <p:nvPr/>
            </p:nvSpPr>
            <p:spPr>
              <a:xfrm>
                <a:off x="5654700" y="4944550"/>
                <a:ext cx="585500" cy="88150"/>
              </a:xfrm>
              <a:custGeom>
                <a:rect b="b" l="l" r="r" t="t"/>
                <a:pathLst>
                  <a:path extrusionOk="0" h="3526" w="23420">
                    <a:moveTo>
                      <a:pt x="23420" y="1511"/>
                    </a:moveTo>
                    <a:lnTo>
                      <a:pt x="13095" y="3526"/>
                    </a:lnTo>
                    <a:lnTo>
                      <a:pt x="0" y="0"/>
                    </a:lnTo>
                    <a:close/>
                  </a:path>
                </a:pathLst>
              </a:custGeom>
              <a:solidFill>
                <a:schemeClr val="accent5"/>
              </a:solidFill>
              <a:ln>
                <a:noFill/>
              </a:ln>
            </p:spPr>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
          <p:cNvSpPr txBox="1"/>
          <p:nvPr>
            <p:ph type="title"/>
          </p:nvPr>
        </p:nvSpPr>
        <p:spPr>
          <a:xfrm>
            <a:off x="3766025" y="1907800"/>
            <a:ext cx="4664700" cy="1674300"/>
          </a:xfrm>
          <a:prstGeom prst="rect">
            <a:avLst/>
          </a:prstGeom>
        </p:spPr>
        <p:txBody>
          <a:bodyPr anchorCtr="0" anchor="b" bIns="91425" lIns="91425" spcFirstLastPara="1" rIns="91425" wrap="square" tIns="91425">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0" name="Google Shape;30;p3"/>
          <p:cNvSpPr txBox="1"/>
          <p:nvPr>
            <p:ph hasCustomPrompt="1" idx="2" type="title"/>
          </p:nvPr>
        </p:nvSpPr>
        <p:spPr>
          <a:xfrm>
            <a:off x="7114375" y="727600"/>
            <a:ext cx="1316400" cy="915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 name="Google Shape;31;p3"/>
          <p:cNvSpPr txBox="1"/>
          <p:nvPr>
            <p:ph idx="1" type="subTitle"/>
          </p:nvPr>
        </p:nvSpPr>
        <p:spPr>
          <a:xfrm>
            <a:off x="3766025" y="3504125"/>
            <a:ext cx="4664700" cy="375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2" name="Google Shape;32;p3"/>
          <p:cNvGrpSpPr/>
          <p:nvPr/>
        </p:nvGrpSpPr>
        <p:grpSpPr>
          <a:xfrm>
            <a:off x="-149825" y="-54150"/>
            <a:ext cx="6050050" cy="5269425"/>
            <a:chOff x="-149825" y="-54150"/>
            <a:chExt cx="6050050" cy="5269425"/>
          </a:xfrm>
        </p:grpSpPr>
        <p:sp>
          <p:nvSpPr>
            <p:cNvPr id="33" name="Google Shape;33;p3"/>
            <p:cNvSpPr/>
            <p:nvPr/>
          </p:nvSpPr>
          <p:spPr>
            <a:xfrm>
              <a:off x="-149825" y="4151325"/>
              <a:ext cx="4381725" cy="1063950"/>
            </a:xfrm>
            <a:custGeom>
              <a:rect b="b" l="l" r="r" t="t"/>
              <a:pathLst>
                <a:path extrusionOk="0" h="42558" w="175269">
                  <a:moveTo>
                    <a:pt x="1007" y="0"/>
                  </a:moveTo>
                  <a:lnTo>
                    <a:pt x="16620" y="13094"/>
                  </a:lnTo>
                  <a:lnTo>
                    <a:pt x="44572" y="15864"/>
                  </a:lnTo>
                  <a:lnTo>
                    <a:pt x="56156" y="16116"/>
                  </a:lnTo>
                  <a:lnTo>
                    <a:pt x="67237" y="14857"/>
                  </a:lnTo>
                  <a:lnTo>
                    <a:pt x="97959" y="15613"/>
                  </a:lnTo>
                  <a:lnTo>
                    <a:pt x="116594" y="13850"/>
                  </a:lnTo>
                  <a:lnTo>
                    <a:pt x="128933" y="22412"/>
                  </a:lnTo>
                  <a:lnTo>
                    <a:pt x="160159" y="21405"/>
                  </a:lnTo>
                  <a:lnTo>
                    <a:pt x="167211" y="29211"/>
                  </a:lnTo>
                  <a:lnTo>
                    <a:pt x="175269" y="42054"/>
                  </a:lnTo>
                  <a:lnTo>
                    <a:pt x="0" y="42558"/>
                  </a:lnTo>
                  <a:close/>
                </a:path>
              </a:pathLst>
            </a:custGeom>
            <a:solidFill>
              <a:schemeClr val="accent6"/>
            </a:solidFill>
            <a:ln>
              <a:noFill/>
            </a:ln>
          </p:spPr>
        </p:sp>
        <p:sp>
          <p:nvSpPr>
            <p:cNvPr id="34" name="Google Shape;34;p3"/>
            <p:cNvSpPr/>
            <p:nvPr/>
          </p:nvSpPr>
          <p:spPr>
            <a:xfrm>
              <a:off x="290850" y="4541650"/>
              <a:ext cx="1397625" cy="358850"/>
            </a:xfrm>
            <a:custGeom>
              <a:rect b="b" l="l" r="r" t="t"/>
              <a:pathLst>
                <a:path extrusionOk="0" h="14354" w="55905">
                  <a:moveTo>
                    <a:pt x="0" y="0"/>
                  </a:moveTo>
                  <a:lnTo>
                    <a:pt x="29212" y="2266"/>
                  </a:lnTo>
                  <a:lnTo>
                    <a:pt x="43314" y="3022"/>
                  </a:lnTo>
                  <a:lnTo>
                    <a:pt x="54394" y="1259"/>
                  </a:lnTo>
                  <a:lnTo>
                    <a:pt x="55905" y="8310"/>
                  </a:lnTo>
                  <a:lnTo>
                    <a:pt x="46084" y="6547"/>
                  </a:lnTo>
                  <a:lnTo>
                    <a:pt x="40544" y="9317"/>
                  </a:lnTo>
                  <a:lnTo>
                    <a:pt x="50617" y="14354"/>
                  </a:lnTo>
                  <a:lnTo>
                    <a:pt x="24175" y="12087"/>
                  </a:lnTo>
                  <a:lnTo>
                    <a:pt x="13851" y="5540"/>
                  </a:lnTo>
                  <a:lnTo>
                    <a:pt x="20650" y="11332"/>
                  </a:lnTo>
                  <a:lnTo>
                    <a:pt x="2518" y="6043"/>
                  </a:lnTo>
                  <a:close/>
                </a:path>
              </a:pathLst>
            </a:custGeom>
            <a:solidFill>
              <a:schemeClr val="accent5"/>
            </a:solidFill>
            <a:ln>
              <a:noFill/>
            </a:ln>
          </p:spPr>
        </p:sp>
        <p:sp>
          <p:nvSpPr>
            <p:cNvPr id="35" name="Google Shape;35;p3"/>
            <p:cNvSpPr/>
            <p:nvPr/>
          </p:nvSpPr>
          <p:spPr>
            <a:xfrm>
              <a:off x="2834275" y="4579425"/>
              <a:ext cx="201450" cy="182550"/>
            </a:xfrm>
            <a:custGeom>
              <a:rect b="b" l="l" r="r" t="t"/>
              <a:pathLst>
                <a:path extrusionOk="0" h="7302" w="8058">
                  <a:moveTo>
                    <a:pt x="0" y="0"/>
                  </a:moveTo>
                  <a:lnTo>
                    <a:pt x="8058" y="5540"/>
                  </a:lnTo>
                  <a:lnTo>
                    <a:pt x="5288" y="7302"/>
                  </a:lnTo>
                  <a:close/>
                </a:path>
              </a:pathLst>
            </a:custGeom>
            <a:solidFill>
              <a:schemeClr val="accent5"/>
            </a:solidFill>
            <a:ln>
              <a:noFill/>
            </a:ln>
          </p:spPr>
        </p:sp>
        <p:sp>
          <p:nvSpPr>
            <p:cNvPr id="36" name="Google Shape;36;p3"/>
            <p:cNvSpPr/>
            <p:nvPr/>
          </p:nvSpPr>
          <p:spPr>
            <a:xfrm>
              <a:off x="3457550" y="4711625"/>
              <a:ext cx="541400" cy="188875"/>
            </a:xfrm>
            <a:custGeom>
              <a:rect b="b" l="l" r="r" t="t"/>
              <a:pathLst>
                <a:path extrusionOk="0" h="7555" w="21656">
                  <a:moveTo>
                    <a:pt x="14857" y="0"/>
                  </a:moveTo>
                  <a:lnTo>
                    <a:pt x="0" y="252"/>
                  </a:lnTo>
                  <a:lnTo>
                    <a:pt x="13598" y="3525"/>
                  </a:lnTo>
                  <a:lnTo>
                    <a:pt x="21656" y="7555"/>
                  </a:lnTo>
                  <a:close/>
                </a:path>
              </a:pathLst>
            </a:custGeom>
            <a:solidFill>
              <a:schemeClr val="accent5"/>
            </a:solidFill>
            <a:ln>
              <a:noFill/>
            </a:ln>
          </p:spPr>
        </p:sp>
        <p:sp>
          <p:nvSpPr>
            <p:cNvPr id="37" name="Google Shape;37;p3"/>
            <p:cNvSpPr/>
            <p:nvPr/>
          </p:nvSpPr>
          <p:spPr>
            <a:xfrm>
              <a:off x="3388300" y="4736800"/>
              <a:ext cx="352550" cy="119625"/>
            </a:xfrm>
            <a:custGeom>
              <a:rect b="b" l="l" r="r" t="t"/>
              <a:pathLst>
                <a:path extrusionOk="0" h="4785" w="14102">
                  <a:moveTo>
                    <a:pt x="14102" y="4785"/>
                  </a:moveTo>
                  <a:lnTo>
                    <a:pt x="2770" y="4533"/>
                  </a:lnTo>
                  <a:lnTo>
                    <a:pt x="0" y="0"/>
                  </a:lnTo>
                  <a:close/>
                </a:path>
              </a:pathLst>
            </a:custGeom>
            <a:solidFill>
              <a:schemeClr val="accent5"/>
            </a:solidFill>
            <a:ln>
              <a:noFill/>
            </a:ln>
          </p:spPr>
        </p:sp>
        <p:sp>
          <p:nvSpPr>
            <p:cNvPr id="38" name="Google Shape;38;p3"/>
            <p:cNvSpPr/>
            <p:nvPr/>
          </p:nvSpPr>
          <p:spPr>
            <a:xfrm>
              <a:off x="718950" y="-54150"/>
              <a:ext cx="5181275" cy="516250"/>
            </a:xfrm>
            <a:custGeom>
              <a:rect b="b" l="l" r="r" t="t"/>
              <a:pathLst>
                <a:path extrusionOk="0" h="20650" w="207251">
                  <a:moveTo>
                    <a:pt x="0" y="756"/>
                  </a:moveTo>
                  <a:lnTo>
                    <a:pt x="6296" y="11836"/>
                  </a:lnTo>
                  <a:lnTo>
                    <a:pt x="31982" y="12088"/>
                  </a:lnTo>
                  <a:lnTo>
                    <a:pt x="47343" y="16621"/>
                  </a:lnTo>
                  <a:lnTo>
                    <a:pt x="85117" y="13347"/>
                  </a:lnTo>
                  <a:lnTo>
                    <a:pt x="122387" y="19139"/>
                  </a:lnTo>
                  <a:lnTo>
                    <a:pt x="127171" y="17628"/>
                  </a:lnTo>
                  <a:lnTo>
                    <a:pt x="150339" y="13095"/>
                  </a:lnTo>
                  <a:lnTo>
                    <a:pt x="180306" y="20650"/>
                  </a:lnTo>
                  <a:lnTo>
                    <a:pt x="206999" y="9821"/>
                  </a:lnTo>
                  <a:lnTo>
                    <a:pt x="203222" y="5037"/>
                  </a:lnTo>
                  <a:lnTo>
                    <a:pt x="207251" y="0"/>
                  </a:lnTo>
                  <a:close/>
                </a:path>
              </a:pathLst>
            </a:custGeom>
            <a:solidFill>
              <a:schemeClr val="accent6"/>
            </a:solidFill>
            <a:ln>
              <a:noFill/>
            </a:ln>
          </p:spPr>
        </p:sp>
        <p:sp>
          <p:nvSpPr>
            <p:cNvPr id="39" name="Google Shape;39;p3"/>
            <p:cNvSpPr/>
            <p:nvPr/>
          </p:nvSpPr>
          <p:spPr>
            <a:xfrm>
              <a:off x="819675" y="71775"/>
              <a:ext cx="667350" cy="138500"/>
            </a:xfrm>
            <a:custGeom>
              <a:rect b="b" l="l" r="r" t="t"/>
              <a:pathLst>
                <a:path extrusionOk="0" h="5540" w="26694">
                  <a:moveTo>
                    <a:pt x="0" y="0"/>
                  </a:moveTo>
                  <a:lnTo>
                    <a:pt x="4281" y="5540"/>
                  </a:lnTo>
                  <a:lnTo>
                    <a:pt x="26694" y="5288"/>
                  </a:lnTo>
                  <a:close/>
                </a:path>
              </a:pathLst>
            </a:custGeom>
            <a:solidFill>
              <a:schemeClr val="accent5"/>
            </a:solidFill>
            <a:ln>
              <a:noFill/>
            </a:ln>
          </p:spPr>
        </p:sp>
        <p:sp>
          <p:nvSpPr>
            <p:cNvPr id="40" name="Google Shape;40;p3"/>
            <p:cNvSpPr/>
            <p:nvPr/>
          </p:nvSpPr>
          <p:spPr>
            <a:xfrm>
              <a:off x="1317050" y="40300"/>
              <a:ext cx="931725" cy="295875"/>
            </a:xfrm>
            <a:custGeom>
              <a:rect b="b" l="l" r="r" t="t"/>
              <a:pathLst>
                <a:path extrusionOk="0" h="11835" w="37269">
                  <a:moveTo>
                    <a:pt x="12843" y="8058"/>
                  </a:moveTo>
                  <a:lnTo>
                    <a:pt x="24930" y="11835"/>
                  </a:lnTo>
                  <a:lnTo>
                    <a:pt x="37269" y="8562"/>
                  </a:lnTo>
                  <a:lnTo>
                    <a:pt x="30218" y="755"/>
                  </a:lnTo>
                  <a:lnTo>
                    <a:pt x="27700" y="7303"/>
                  </a:lnTo>
                  <a:lnTo>
                    <a:pt x="25937" y="755"/>
                  </a:lnTo>
                  <a:lnTo>
                    <a:pt x="22160" y="2770"/>
                  </a:lnTo>
                  <a:lnTo>
                    <a:pt x="0" y="0"/>
                  </a:lnTo>
                  <a:close/>
                </a:path>
              </a:pathLst>
            </a:custGeom>
            <a:solidFill>
              <a:schemeClr val="accent5"/>
            </a:solidFill>
            <a:ln>
              <a:noFill/>
            </a:ln>
          </p:spPr>
        </p:sp>
        <p:sp>
          <p:nvSpPr>
            <p:cNvPr id="41" name="Google Shape;41;p3"/>
            <p:cNvSpPr/>
            <p:nvPr/>
          </p:nvSpPr>
          <p:spPr>
            <a:xfrm>
              <a:off x="2897225" y="84350"/>
              <a:ext cx="1026200" cy="295900"/>
            </a:xfrm>
            <a:custGeom>
              <a:rect b="b" l="l" r="r" t="t"/>
              <a:pathLst>
                <a:path extrusionOk="0" h="11836" w="41048">
                  <a:moveTo>
                    <a:pt x="41048" y="9066"/>
                  </a:moveTo>
                  <a:lnTo>
                    <a:pt x="35004" y="11836"/>
                  </a:lnTo>
                  <a:lnTo>
                    <a:pt x="24679" y="9822"/>
                  </a:lnTo>
                  <a:lnTo>
                    <a:pt x="20650" y="3274"/>
                  </a:lnTo>
                  <a:lnTo>
                    <a:pt x="21153" y="8562"/>
                  </a:lnTo>
                  <a:lnTo>
                    <a:pt x="7807" y="8059"/>
                  </a:lnTo>
                  <a:lnTo>
                    <a:pt x="0" y="5289"/>
                  </a:lnTo>
                  <a:lnTo>
                    <a:pt x="5037" y="0"/>
                  </a:lnTo>
                  <a:lnTo>
                    <a:pt x="27701" y="1260"/>
                  </a:lnTo>
                  <a:lnTo>
                    <a:pt x="35256" y="10325"/>
                  </a:lnTo>
                  <a:close/>
                </a:path>
              </a:pathLst>
            </a:custGeom>
            <a:solidFill>
              <a:schemeClr val="accent5"/>
            </a:solidFill>
            <a:ln>
              <a:noFill/>
            </a:ln>
          </p:spPr>
        </p:sp>
        <p:sp>
          <p:nvSpPr>
            <p:cNvPr id="42" name="Google Shape;42;p3"/>
            <p:cNvSpPr/>
            <p:nvPr/>
          </p:nvSpPr>
          <p:spPr>
            <a:xfrm>
              <a:off x="4445950" y="203975"/>
              <a:ext cx="434400" cy="119625"/>
            </a:xfrm>
            <a:custGeom>
              <a:rect b="b" l="l" r="r" t="t"/>
              <a:pathLst>
                <a:path extrusionOk="0" h="4785" w="17376">
                  <a:moveTo>
                    <a:pt x="0" y="0"/>
                  </a:moveTo>
                  <a:lnTo>
                    <a:pt x="17376" y="4785"/>
                  </a:lnTo>
                  <a:lnTo>
                    <a:pt x="11836" y="252"/>
                  </a:lnTo>
                  <a:close/>
                </a:path>
              </a:pathLst>
            </a:custGeom>
            <a:solidFill>
              <a:schemeClr val="accent5"/>
            </a:solidFill>
            <a:ln>
              <a:noFill/>
            </a:ln>
          </p:spPr>
        </p:sp>
        <p:sp>
          <p:nvSpPr>
            <p:cNvPr id="43" name="Google Shape;43;p3"/>
            <p:cNvSpPr/>
            <p:nvPr/>
          </p:nvSpPr>
          <p:spPr>
            <a:xfrm>
              <a:off x="5226600" y="159900"/>
              <a:ext cx="497350" cy="258125"/>
            </a:xfrm>
            <a:custGeom>
              <a:rect b="b" l="l" r="r" t="t"/>
              <a:pathLst>
                <a:path extrusionOk="0" h="10325" w="19894">
                  <a:moveTo>
                    <a:pt x="0" y="10325"/>
                  </a:moveTo>
                  <a:lnTo>
                    <a:pt x="19894" y="2770"/>
                  </a:lnTo>
                  <a:lnTo>
                    <a:pt x="6547" y="0"/>
                  </a:lnTo>
                  <a:lnTo>
                    <a:pt x="8058" y="4030"/>
                  </a:lnTo>
                  <a:lnTo>
                    <a:pt x="5037" y="756"/>
                  </a:lnTo>
                  <a:close/>
                </a:path>
              </a:pathLst>
            </a:custGeom>
            <a:solidFill>
              <a:schemeClr val="accent5"/>
            </a:solidFill>
            <a:ln>
              <a:noFill/>
            </a:ln>
          </p:spPr>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
    <p:spTree>
      <p:nvGrpSpPr>
        <p:cNvPr id="388" name="Shape 388"/>
        <p:cNvGrpSpPr/>
        <p:nvPr/>
      </p:nvGrpSpPr>
      <p:grpSpPr>
        <a:xfrm>
          <a:off x="0" y="0"/>
          <a:ext cx="0" cy="0"/>
          <a:chOff x="0" y="0"/>
          <a:chExt cx="0" cy="0"/>
        </a:xfrm>
      </p:grpSpPr>
      <p:sp>
        <p:nvSpPr>
          <p:cNvPr id="389" name="Google Shape;389;p21"/>
          <p:cNvSpPr txBox="1"/>
          <p:nvPr>
            <p:ph type="title"/>
          </p:nvPr>
        </p:nvSpPr>
        <p:spPr>
          <a:xfrm>
            <a:off x="4837200" y="1720125"/>
            <a:ext cx="3593400" cy="623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0" name="Google Shape;390;p21"/>
          <p:cNvSpPr txBox="1"/>
          <p:nvPr>
            <p:ph idx="1" type="subTitle"/>
          </p:nvPr>
        </p:nvSpPr>
        <p:spPr>
          <a:xfrm>
            <a:off x="4837371" y="2343075"/>
            <a:ext cx="35934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91" name="Google Shape;391;p21"/>
          <p:cNvGrpSpPr/>
          <p:nvPr/>
        </p:nvGrpSpPr>
        <p:grpSpPr>
          <a:xfrm>
            <a:off x="-93175" y="-66725"/>
            <a:ext cx="9342650" cy="5324194"/>
            <a:chOff x="-93175" y="-66725"/>
            <a:chExt cx="9342650" cy="5324194"/>
          </a:xfrm>
        </p:grpSpPr>
        <p:grpSp>
          <p:nvGrpSpPr>
            <p:cNvPr id="392" name="Google Shape;392;p21"/>
            <p:cNvGrpSpPr/>
            <p:nvPr/>
          </p:nvGrpSpPr>
          <p:grpSpPr>
            <a:xfrm>
              <a:off x="5239200" y="-66725"/>
              <a:ext cx="4010275" cy="3210750"/>
              <a:chOff x="5239200" y="-66725"/>
              <a:chExt cx="4010275" cy="3210750"/>
            </a:xfrm>
          </p:grpSpPr>
          <p:sp>
            <p:nvSpPr>
              <p:cNvPr id="393" name="Google Shape;393;p21"/>
              <p:cNvSpPr/>
              <p:nvPr/>
            </p:nvSpPr>
            <p:spPr>
              <a:xfrm>
                <a:off x="5239200" y="-66725"/>
                <a:ext cx="4010275" cy="3210750"/>
              </a:xfrm>
              <a:custGeom>
                <a:rect b="b" l="l" r="r" t="t"/>
                <a:pathLst>
                  <a:path extrusionOk="0" h="128430" w="160411">
                    <a:moveTo>
                      <a:pt x="0" y="1007"/>
                    </a:moveTo>
                    <a:lnTo>
                      <a:pt x="5036" y="10073"/>
                    </a:lnTo>
                    <a:lnTo>
                      <a:pt x="12843" y="13598"/>
                    </a:lnTo>
                    <a:lnTo>
                      <a:pt x="34751" y="18635"/>
                    </a:lnTo>
                    <a:lnTo>
                      <a:pt x="59682" y="18131"/>
                    </a:lnTo>
                    <a:lnTo>
                      <a:pt x="66733" y="20146"/>
                    </a:lnTo>
                    <a:lnTo>
                      <a:pt x="77561" y="29715"/>
                    </a:lnTo>
                    <a:lnTo>
                      <a:pt x="98211" y="32989"/>
                    </a:lnTo>
                    <a:lnTo>
                      <a:pt x="124904" y="32737"/>
                    </a:lnTo>
                    <a:lnTo>
                      <a:pt x="130948" y="36514"/>
                    </a:lnTo>
                    <a:lnTo>
                      <a:pt x="133970" y="44572"/>
                    </a:lnTo>
                    <a:lnTo>
                      <a:pt x="133970" y="68999"/>
                    </a:lnTo>
                    <a:lnTo>
                      <a:pt x="139006" y="83253"/>
                    </a:lnTo>
                    <a:lnTo>
                      <a:pt x="144547" y="91311"/>
                    </a:lnTo>
                    <a:lnTo>
                      <a:pt x="138251" y="112313"/>
                    </a:lnTo>
                    <a:lnTo>
                      <a:pt x="147065" y="122134"/>
                    </a:lnTo>
                    <a:lnTo>
                      <a:pt x="159152" y="128430"/>
                    </a:lnTo>
                    <a:lnTo>
                      <a:pt x="160411" y="0"/>
                    </a:lnTo>
                    <a:close/>
                  </a:path>
                </a:pathLst>
              </a:custGeom>
              <a:solidFill>
                <a:schemeClr val="accent6"/>
              </a:solidFill>
              <a:ln>
                <a:noFill/>
              </a:ln>
            </p:spPr>
          </p:sp>
          <p:sp>
            <p:nvSpPr>
              <p:cNvPr id="394" name="Google Shape;394;p21"/>
              <p:cNvSpPr/>
              <p:nvPr/>
            </p:nvSpPr>
            <p:spPr>
              <a:xfrm>
                <a:off x="5686175" y="207750"/>
                <a:ext cx="730300" cy="157400"/>
              </a:xfrm>
              <a:custGeom>
                <a:rect b="b" l="l" r="r" t="t"/>
                <a:pathLst>
                  <a:path extrusionOk="0" h="6296" w="29212">
                    <a:moveTo>
                      <a:pt x="0" y="1511"/>
                    </a:moveTo>
                    <a:lnTo>
                      <a:pt x="16621" y="6296"/>
                    </a:lnTo>
                    <a:lnTo>
                      <a:pt x="29212" y="5540"/>
                    </a:lnTo>
                    <a:lnTo>
                      <a:pt x="18132" y="1007"/>
                    </a:lnTo>
                    <a:lnTo>
                      <a:pt x="13347" y="2015"/>
                    </a:lnTo>
                    <a:lnTo>
                      <a:pt x="9821" y="0"/>
                    </a:lnTo>
                    <a:close/>
                  </a:path>
                </a:pathLst>
              </a:custGeom>
              <a:solidFill>
                <a:schemeClr val="accent5"/>
              </a:solidFill>
              <a:ln>
                <a:noFill/>
              </a:ln>
            </p:spPr>
          </p:sp>
          <p:sp>
            <p:nvSpPr>
              <p:cNvPr id="395" name="Google Shape;395;p21"/>
              <p:cNvSpPr/>
              <p:nvPr/>
            </p:nvSpPr>
            <p:spPr>
              <a:xfrm>
                <a:off x="6410175" y="169975"/>
                <a:ext cx="396625" cy="169975"/>
              </a:xfrm>
              <a:custGeom>
                <a:rect b="b" l="l" r="r" t="t"/>
                <a:pathLst>
                  <a:path extrusionOk="0" h="6799" w="15865">
                    <a:moveTo>
                      <a:pt x="5036" y="6799"/>
                    </a:moveTo>
                    <a:lnTo>
                      <a:pt x="15865" y="6799"/>
                    </a:lnTo>
                    <a:lnTo>
                      <a:pt x="8310" y="0"/>
                    </a:lnTo>
                    <a:lnTo>
                      <a:pt x="0" y="0"/>
                    </a:lnTo>
                    <a:close/>
                  </a:path>
                </a:pathLst>
              </a:custGeom>
              <a:solidFill>
                <a:schemeClr val="accent5"/>
              </a:solidFill>
              <a:ln>
                <a:noFill/>
              </a:ln>
            </p:spPr>
          </p:sp>
          <p:sp>
            <p:nvSpPr>
              <p:cNvPr id="396" name="Google Shape;396;p21"/>
              <p:cNvSpPr/>
              <p:nvPr/>
            </p:nvSpPr>
            <p:spPr>
              <a:xfrm>
                <a:off x="6976775" y="409225"/>
                <a:ext cx="447000" cy="264400"/>
              </a:xfrm>
              <a:custGeom>
                <a:rect b="b" l="l" r="r" t="t"/>
                <a:pathLst>
                  <a:path extrusionOk="0" h="10576" w="17880">
                    <a:moveTo>
                      <a:pt x="0" y="0"/>
                    </a:moveTo>
                    <a:lnTo>
                      <a:pt x="9821" y="9569"/>
                    </a:lnTo>
                    <a:lnTo>
                      <a:pt x="17880" y="10576"/>
                    </a:lnTo>
                    <a:close/>
                  </a:path>
                </a:pathLst>
              </a:custGeom>
              <a:solidFill>
                <a:schemeClr val="accent5"/>
              </a:solidFill>
              <a:ln>
                <a:noFill/>
              </a:ln>
            </p:spPr>
          </p:sp>
          <p:sp>
            <p:nvSpPr>
              <p:cNvPr id="397" name="Google Shape;397;p21"/>
              <p:cNvSpPr/>
              <p:nvPr/>
            </p:nvSpPr>
            <p:spPr>
              <a:xfrm>
                <a:off x="7568575" y="346250"/>
                <a:ext cx="629550" cy="277025"/>
              </a:xfrm>
              <a:custGeom>
                <a:rect b="b" l="l" r="r" t="t"/>
                <a:pathLst>
                  <a:path extrusionOk="0" h="11081" w="25182">
                    <a:moveTo>
                      <a:pt x="0" y="11081"/>
                    </a:moveTo>
                    <a:lnTo>
                      <a:pt x="23167" y="6800"/>
                    </a:lnTo>
                    <a:lnTo>
                      <a:pt x="25182" y="2015"/>
                    </a:lnTo>
                    <a:lnTo>
                      <a:pt x="18886" y="0"/>
                    </a:lnTo>
                    <a:close/>
                  </a:path>
                </a:pathLst>
              </a:custGeom>
              <a:solidFill>
                <a:schemeClr val="accent5"/>
              </a:solidFill>
              <a:ln>
                <a:noFill/>
              </a:ln>
            </p:spPr>
          </p:sp>
          <p:sp>
            <p:nvSpPr>
              <p:cNvPr id="398" name="Google Shape;398;p21"/>
              <p:cNvSpPr/>
              <p:nvPr/>
            </p:nvSpPr>
            <p:spPr>
              <a:xfrm>
                <a:off x="7467825" y="384025"/>
                <a:ext cx="264425" cy="144800"/>
              </a:xfrm>
              <a:custGeom>
                <a:rect b="b" l="l" r="r" t="t"/>
                <a:pathLst>
                  <a:path extrusionOk="0" h="5792" w="10577">
                    <a:moveTo>
                      <a:pt x="4281" y="5792"/>
                    </a:moveTo>
                    <a:lnTo>
                      <a:pt x="10577" y="3022"/>
                    </a:lnTo>
                    <a:lnTo>
                      <a:pt x="8562" y="0"/>
                    </a:lnTo>
                    <a:lnTo>
                      <a:pt x="3526" y="1511"/>
                    </a:lnTo>
                    <a:lnTo>
                      <a:pt x="0" y="4533"/>
                    </a:lnTo>
                    <a:close/>
                  </a:path>
                </a:pathLst>
              </a:custGeom>
              <a:solidFill>
                <a:schemeClr val="accent5"/>
              </a:solidFill>
              <a:ln>
                <a:noFill/>
              </a:ln>
            </p:spPr>
          </p:sp>
          <p:sp>
            <p:nvSpPr>
              <p:cNvPr id="399" name="Google Shape;399;p21"/>
              <p:cNvSpPr/>
              <p:nvPr/>
            </p:nvSpPr>
            <p:spPr>
              <a:xfrm>
                <a:off x="8223300" y="421800"/>
                <a:ext cx="705100" cy="371450"/>
              </a:xfrm>
              <a:custGeom>
                <a:rect b="b" l="l" r="r" t="t"/>
                <a:pathLst>
                  <a:path extrusionOk="0" h="14858" w="28204">
                    <a:moveTo>
                      <a:pt x="7555" y="11836"/>
                    </a:moveTo>
                    <a:lnTo>
                      <a:pt x="15110" y="14858"/>
                    </a:lnTo>
                    <a:lnTo>
                      <a:pt x="21405" y="14102"/>
                    </a:lnTo>
                    <a:lnTo>
                      <a:pt x="28204" y="0"/>
                    </a:lnTo>
                    <a:lnTo>
                      <a:pt x="18635" y="3022"/>
                    </a:lnTo>
                    <a:lnTo>
                      <a:pt x="13850" y="252"/>
                    </a:lnTo>
                    <a:lnTo>
                      <a:pt x="5288" y="3526"/>
                    </a:lnTo>
                    <a:lnTo>
                      <a:pt x="5288" y="9569"/>
                    </a:lnTo>
                    <a:lnTo>
                      <a:pt x="0" y="9821"/>
                    </a:lnTo>
                    <a:close/>
                  </a:path>
                </a:pathLst>
              </a:custGeom>
              <a:solidFill>
                <a:schemeClr val="accent5"/>
              </a:solidFill>
              <a:ln>
                <a:noFill/>
              </a:ln>
            </p:spPr>
          </p:sp>
          <p:sp>
            <p:nvSpPr>
              <p:cNvPr id="400" name="Google Shape;400;p21"/>
              <p:cNvSpPr/>
              <p:nvPr/>
            </p:nvSpPr>
            <p:spPr>
              <a:xfrm>
                <a:off x="8619925" y="1233925"/>
                <a:ext cx="220350" cy="472175"/>
              </a:xfrm>
              <a:custGeom>
                <a:rect b="b" l="l" r="r" t="t"/>
                <a:pathLst>
                  <a:path extrusionOk="0" h="18887" w="8814">
                    <a:moveTo>
                      <a:pt x="2015" y="0"/>
                    </a:moveTo>
                    <a:lnTo>
                      <a:pt x="0" y="13851"/>
                    </a:lnTo>
                    <a:lnTo>
                      <a:pt x="2266" y="17628"/>
                    </a:lnTo>
                    <a:lnTo>
                      <a:pt x="8814" y="18887"/>
                    </a:lnTo>
                    <a:lnTo>
                      <a:pt x="4533" y="9570"/>
                    </a:lnTo>
                    <a:lnTo>
                      <a:pt x="3777" y="2267"/>
                    </a:lnTo>
                    <a:close/>
                  </a:path>
                </a:pathLst>
              </a:custGeom>
              <a:solidFill>
                <a:schemeClr val="accent5"/>
              </a:solidFill>
              <a:ln>
                <a:noFill/>
              </a:ln>
            </p:spPr>
          </p:sp>
          <p:sp>
            <p:nvSpPr>
              <p:cNvPr id="401" name="Google Shape;401;p21"/>
              <p:cNvSpPr/>
              <p:nvPr/>
            </p:nvSpPr>
            <p:spPr>
              <a:xfrm>
                <a:off x="8708075" y="1787950"/>
                <a:ext cx="220325" cy="421800"/>
              </a:xfrm>
              <a:custGeom>
                <a:rect b="b" l="l" r="r" t="t"/>
                <a:pathLst>
                  <a:path extrusionOk="0" h="16872" w="8813">
                    <a:moveTo>
                      <a:pt x="0" y="0"/>
                    </a:moveTo>
                    <a:lnTo>
                      <a:pt x="2266" y="7806"/>
                    </a:lnTo>
                    <a:lnTo>
                      <a:pt x="8813" y="16872"/>
                    </a:lnTo>
                    <a:lnTo>
                      <a:pt x="6547" y="7303"/>
                    </a:lnTo>
                    <a:close/>
                  </a:path>
                </a:pathLst>
              </a:custGeom>
              <a:solidFill>
                <a:schemeClr val="accent5"/>
              </a:solidFill>
              <a:ln>
                <a:noFill/>
              </a:ln>
            </p:spPr>
          </p:sp>
        </p:grpSp>
        <p:grpSp>
          <p:nvGrpSpPr>
            <p:cNvPr id="402" name="Google Shape;402;p21"/>
            <p:cNvGrpSpPr/>
            <p:nvPr/>
          </p:nvGrpSpPr>
          <p:grpSpPr>
            <a:xfrm>
              <a:off x="-93175" y="3658394"/>
              <a:ext cx="3286300" cy="1599075"/>
              <a:chOff x="-93175" y="3658394"/>
              <a:chExt cx="3286300" cy="1599075"/>
            </a:xfrm>
          </p:grpSpPr>
          <p:sp>
            <p:nvSpPr>
              <p:cNvPr id="403" name="Google Shape;403;p21"/>
              <p:cNvSpPr/>
              <p:nvPr/>
            </p:nvSpPr>
            <p:spPr>
              <a:xfrm>
                <a:off x="-93175" y="3658394"/>
                <a:ext cx="3286300" cy="1599075"/>
              </a:xfrm>
              <a:custGeom>
                <a:rect b="b" l="l" r="r" t="t"/>
                <a:pathLst>
                  <a:path extrusionOk="0" h="63963" w="131452">
                    <a:moveTo>
                      <a:pt x="2266" y="0"/>
                    </a:moveTo>
                    <a:lnTo>
                      <a:pt x="12339" y="7555"/>
                    </a:lnTo>
                    <a:lnTo>
                      <a:pt x="12843" y="23420"/>
                    </a:lnTo>
                    <a:lnTo>
                      <a:pt x="17628" y="30219"/>
                    </a:lnTo>
                    <a:lnTo>
                      <a:pt x="18131" y="40292"/>
                    </a:lnTo>
                    <a:lnTo>
                      <a:pt x="27449" y="48350"/>
                    </a:lnTo>
                    <a:lnTo>
                      <a:pt x="47595" y="57164"/>
                    </a:lnTo>
                    <a:lnTo>
                      <a:pt x="62200" y="49609"/>
                    </a:lnTo>
                    <a:lnTo>
                      <a:pt x="82095" y="47595"/>
                    </a:lnTo>
                    <a:lnTo>
                      <a:pt x="104507" y="53890"/>
                    </a:lnTo>
                    <a:lnTo>
                      <a:pt x="125912" y="53387"/>
                    </a:lnTo>
                    <a:lnTo>
                      <a:pt x="131452" y="63963"/>
                    </a:lnTo>
                    <a:lnTo>
                      <a:pt x="0" y="61949"/>
                    </a:lnTo>
                    <a:close/>
                  </a:path>
                </a:pathLst>
              </a:custGeom>
              <a:solidFill>
                <a:schemeClr val="accent6"/>
              </a:solidFill>
              <a:ln>
                <a:noFill/>
              </a:ln>
            </p:spPr>
          </p:sp>
          <p:sp>
            <p:nvSpPr>
              <p:cNvPr id="404" name="Google Shape;404;p21"/>
              <p:cNvSpPr/>
              <p:nvPr/>
            </p:nvSpPr>
            <p:spPr>
              <a:xfrm>
                <a:off x="70500" y="3784294"/>
                <a:ext cx="125925" cy="295900"/>
              </a:xfrm>
              <a:custGeom>
                <a:rect b="b" l="l" r="r" t="t"/>
                <a:pathLst>
                  <a:path extrusionOk="0" h="11836" w="5037">
                    <a:moveTo>
                      <a:pt x="0" y="0"/>
                    </a:moveTo>
                    <a:lnTo>
                      <a:pt x="4281" y="3022"/>
                    </a:lnTo>
                    <a:lnTo>
                      <a:pt x="5037" y="11836"/>
                    </a:lnTo>
                    <a:close/>
                  </a:path>
                </a:pathLst>
              </a:custGeom>
              <a:solidFill>
                <a:schemeClr val="accent5"/>
              </a:solidFill>
              <a:ln>
                <a:noFill/>
              </a:ln>
            </p:spPr>
          </p:sp>
          <p:sp>
            <p:nvSpPr>
              <p:cNvPr id="405" name="Google Shape;405;p21"/>
              <p:cNvSpPr/>
              <p:nvPr/>
            </p:nvSpPr>
            <p:spPr>
              <a:xfrm>
                <a:off x="196425" y="4413869"/>
                <a:ext cx="94425" cy="201450"/>
              </a:xfrm>
              <a:custGeom>
                <a:rect b="b" l="l" r="r" t="t"/>
                <a:pathLst>
                  <a:path extrusionOk="0" h="8058" w="3777">
                    <a:moveTo>
                      <a:pt x="2770" y="0"/>
                    </a:moveTo>
                    <a:lnTo>
                      <a:pt x="0" y="8058"/>
                    </a:lnTo>
                    <a:lnTo>
                      <a:pt x="3777" y="3777"/>
                    </a:lnTo>
                    <a:close/>
                  </a:path>
                </a:pathLst>
              </a:custGeom>
              <a:solidFill>
                <a:schemeClr val="accent5"/>
              </a:solidFill>
              <a:ln>
                <a:noFill/>
              </a:ln>
            </p:spPr>
          </p:sp>
          <p:sp>
            <p:nvSpPr>
              <p:cNvPr id="406" name="Google Shape;406;p21"/>
              <p:cNvSpPr/>
              <p:nvPr/>
            </p:nvSpPr>
            <p:spPr>
              <a:xfrm>
                <a:off x="290850" y="4716044"/>
                <a:ext cx="465875" cy="321075"/>
              </a:xfrm>
              <a:custGeom>
                <a:rect b="b" l="l" r="r" t="t"/>
                <a:pathLst>
                  <a:path extrusionOk="0" h="12843" w="18635">
                    <a:moveTo>
                      <a:pt x="1511" y="3274"/>
                    </a:moveTo>
                    <a:lnTo>
                      <a:pt x="0" y="9570"/>
                    </a:lnTo>
                    <a:lnTo>
                      <a:pt x="18635" y="12843"/>
                    </a:lnTo>
                    <a:lnTo>
                      <a:pt x="11584" y="7807"/>
                    </a:lnTo>
                    <a:lnTo>
                      <a:pt x="7807" y="8059"/>
                    </a:lnTo>
                    <a:lnTo>
                      <a:pt x="7303" y="4281"/>
                    </a:lnTo>
                    <a:lnTo>
                      <a:pt x="2518" y="0"/>
                    </a:lnTo>
                    <a:close/>
                  </a:path>
                </a:pathLst>
              </a:custGeom>
              <a:solidFill>
                <a:schemeClr val="accent5"/>
              </a:solidFill>
              <a:ln>
                <a:noFill/>
              </a:ln>
            </p:spPr>
          </p:sp>
          <p:sp>
            <p:nvSpPr>
              <p:cNvPr id="407" name="Google Shape;407;p21"/>
              <p:cNvSpPr/>
              <p:nvPr/>
            </p:nvSpPr>
            <p:spPr>
              <a:xfrm>
                <a:off x="1449250" y="4930094"/>
                <a:ext cx="566600" cy="113325"/>
              </a:xfrm>
              <a:custGeom>
                <a:rect b="b" l="l" r="r" t="t"/>
                <a:pathLst>
                  <a:path extrusionOk="0" h="4533" w="22664">
                    <a:moveTo>
                      <a:pt x="0" y="1511"/>
                    </a:moveTo>
                    <a:lnTo>
                      <a:pt x="12591" y="4533"/>
                    </a:lnTo>
                    <a:lnTo>
                      <a:pt x="22664" y="2519"/>
                    </a:lnTo>
                    <a:lnTo>
                      <a:pt x="16620" y="0"/>
                    </a:lnTo>
                    <a:close/>
                  </a:path>
                </a:pathLst>
              </a:custGeom>
              <a:solidFill>
                <a:schemeClr val="accent5"/>
              </a:solidFill>
              <a:ln>
                <a:noFill/>
              </a:ln>
            </p:spPr>
          </p:sp>
          <p:sp>
            <p:nvSpPr>
              <p:cNvPr id="408" name="Google Shape;408;p21"/>
              <p:cNvSpPr/>
              <p:nvPr/>
            </p:nvSpPr>
            <p:spPr>
              <a:xfrm>
                <a:off x="2015850" y="4923819"/>
                <a:ext cx="440700" cy="113300"/>
              </a:xfrm>
              <a:custGeom>
                <a:rect b="b" l="l" r="r" t="t"/>
                <a:pathLst>
                  <a:path extrusionOk="0" h="4532" w="17628">
                    <a:moveTo>
                      <a:pt x="0" y="0"/>
                    </a:moveTo>
                    <a:lnTo>
                      <a:pt x="2518" y="2266"/>
                    </a:lnTo>
                    <a:lnTo>
                      <a:pt x="17628" y="4532"/>
                    </a:lnTo>
                    <a:close/>
                  </a:path>
                </a:pathLst>
              </a:custGeom>
              <a:solidFill>
                <a:schemeClr val="accent5"/>
              </a:solidFill>
              <a:ln>
                <a:noFill/>
              </a:ln>
            </p:spPr>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409" name="Shape 409"/>
        <p:cNvGrpSpPr/>
        <p:nvPr/>
      </p:nvGrpSpPr>
      <p:grpSpPr>
        <a:xfrm>
          <a:off x="0" y="0"/>
          <a:ext cx="0" cy="0"/>
          <a:chOff x="0" y="0"/>
          <a:chExt cx="0" cy="0"/>
        </a:xfrm>
      </p:grpSpPr>
      <p:sp>
        <p:nvSpPr>
          <p:cNvPr id="410" name="Google Shape;410;p22"/>
          <p:cNvSpPr txBox="1"/>
          <p:nvPr>
            <p:ph type="title"/>
          </p:nvPr>
        </p:nvSpPr>
        <p:spPr>
          <a:xfrm>
            <a:off x="713225" y="1907800"/>
            <a:ext cx="4664700" cy="16743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11" name="Google Shape;411;p22"/>
          <p:cNvSpPr txBox="1"/>
          <p:nvPr>
            <p:ph hasCustomPrompt="1" idx="2" type="title"/>
          </p:nvPr>
        </p:nvSpPr>
        <p:spPr>
          <a:xfrm>
            <a:off x="713225" y="727600"/>
            <a:ext cx="1316400" cy="915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12" name="Google Shape;412;p22"/>
          <p:cNvSpPr txBox="1"/>
          <p:nvPr>
            <p:ph idx="1" type="subTitle"/>
          </p:nvPr>
        </p:nvSpPr>
        <p:spPr>
          <a:xfrm>
            <a:off x="713225" y="3504125"/>
            <a:ext cx="46647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13" name="Google Shape;413;p22"/>
          <p:cNvGrpSpPr/>
          <p:nvPr/>
        </p:nvGrpSpPr>
        <p:grpSpPr>
          <a:xfrm>
            <a:off x="-124650" y="-54150"/>
            <a:ext cx="9355250" cy="5237950"/>
            <a:chOff x="-124650" y="-54150"/>
            <a:chExt cx="9355250" cy="5237950"/>
          </a:xfrm>
        </p:grpSpPr>
        <p:grpSp>
          <p:nvGrpSpPr>
            <p:cNvPr id="414" name="Google Shape;414;p22"/>
            <p:cNvGrpSpPr/>
            <p:nvPr/>
          </p:nvGrpSpPr>
          <p:grpSpPr>
            <a:xfrm>
              <a:off x="2771325" y="-54150"/>
              <a:ext cx="5055350" cy="522550"/>
              <a:chOff x="2771325" y="-54150"/>
              <a:chExt cx="5055350" cy="522550"/>
            </a:xfrm>
          </p:grpSpPr>
          <p:sp>
            <p:nvSpPr>
              <p:cNvPr id="415" name="Google Shape;415;p22"/>
              <p:cNvSpPr/>
              <p:nvPr/>
            </p:nvSpPr>
            <p:spPr>
              <a:xfrm>
                <a:off x="2771325" y="-54150"/>
                <a:ext cx="5055350" cy="522550"/>
              </a:xfrm>
              <a:custGeom>
                <a:rect b="b" l="l" r="r" t="t"/>
                <a:pathLst>
                  <a:path extrusionOk="0" h="20902" w="202214">
                    <a:moveTo>
                      <a:pt x="0" y="1259"/>
                    </a:moveTo>
                    <a:lnTo>
                      <a:pt x="9065" y="13347"/>
                    </a:lnTo>
                    <a:lnTo>
                      <a:pt x="25686" y="12592"/>
                    </a:lnTo>
                    <a:lnTo>
                      <a:pt x="38529" y="17124"/>
                    </a:lnTo>
                    <a:lnTo>
                      <a:pt x="63711" y="19139"/>
                    </a:lnTo>
                    <a:lnTo>
                      <a:pt x="110299" y="20902"/>
                    </a:lnTo>
                    <a:lnTo>
                      <a:pt x="133718" y="15110"/>
                    </a:lnTo>
                    <a:lnTo>
                      <a:pt x="150590" y="14858"/>
                    </a:lnTo>
                    <a:lnTo>
                      <a:pt x="180809" y="11332"/>
                    </a:lnTo>
                    <a:lnTo>
                      <a:pt x="198437" y="7555"/>
                    </a:lnTo>
                    <a:lnTo>
                      <a:pt x="202214" y="0"/>
                    </a:lnTo>
                    <a:close/>
                  </a:path>
                </a:pathLst>
              </a:custGeom>
              <a:solidFill>
                <a:schemeClr val="accent6"/>
              </a:solidFill>
              <a:ln>
                <a:noFill/>
              </a:ln>
            </p:spPr>
          </p:sp>
          <p:sp>
            <p:nvSpPr>
              <p:cNvPr id="416" name="Google Shape;416;p22"/>
              <p:cNvSpPr/>
              <p:nvPr/>
            </p:nvSpPr>
            <p:spPr>
              <a:xfrm>
                <a:off x="2897225" y="65475"/>
                <a:ext cx="421800" cy="169975"/>
              </a:xfrm>
              <a:custGeom>
                <a:rect b="b" l="l" r="r" t="t"/>
                <a:pathLst>
                  <a:path extrusionOk="0" h="6799" w="16872">
                    <a:moveTo>
                      <a:pt x="0" y="0"/>
                    </a:moveTo>
                    <a:lnTo>
                      <a:pt x="4785" y="6799"/>
                    </a:lnTo>
                    <a:lnTo>
                      <a:pt x="16872" y="6296"/>
                    </a:lnTo>
                    <a:close/>
                  </a:path>
                </a:pathLst>
              </a:custGeom>
              <a:solidFill>
                <a:schemeClr val="accent5"/>
              </a:solidFill>
              <a:ln>
                <a:noFill/>
              </a:ln>
            </p:spPr>
          </p:sp>
          <p:sp>
            <p:nvSpPr>
              <p:cNvPr id="417" name="Google Shape;417;p22"/>
              <p:cNvSpPr/>
              <p:nvPr/>
            </p:nvSpPr>
            <p:spPr>
              <a:xfrm>
                <a:off x="3589750" y="109550"/>
                <a:ext cx="169975" cy="226625"/>
              </a:xfrm>
              <a:custGeom>
                <a:rect b="b" l="l" r="r" t="t"/>
                <a:pathLst>
                  <a:path extrusionOk="0" h="9065" w="6799">
                    <a:moveTo>
                      <a:pt x="6799" y="9065"/>
                    </a:moveTo>
                    <a:lnTo>
                      <a:pt x="5036" y="0"/>
                    </a:lnTo>
                    <a:lnTo>
                      <a:pt x="0" y="7303"/>
                    </a:lnTo>
                    <a:close/>
                  </a:path>
                </a:pathLst>
              </a:custGeom>
              <a:solidFill>
                <a:schemeClr val="accent5"/>
              </a:solidFill>
              <a:ln>
                <a:noFill/>
              </a:ln>
            </p:spPr>
          </p:sp>
          <p:sp>
            <p:nvSpPr>
              <p:cNvPr id="418" name="Google Shape;418;p22"/>
              <p:cNvSpPr/>
              <p:nvPr/>
            </p:nvSpPr>
            <p:spPr>
              <a:xfrm>
                <a:off x="3734550" y="40300"/>
                <a:ext cx="214050" cy="283300"/>
              </a:xfrm>
              <a:custGeom>
                <a:rect b="b" l="l" r="r" t="t"/>
                <a:pathLst>
                  <a:path extrusionOk="0" h="11332" w="8562">
                    <a:moveTo>
                      <a:pt x="5288" y="11080"/>
                    </a:moveTo>
                    <a:lnTo>
                      <a:pt x="8562" y="0"/>
                    </a:lnTo>
                    <a:lnTo>
                      <a:pt x="0" y="1259"/>
                    </a:lnTo>
                    <a:lnTo>
                      <a:pt x="2518" y="11332"/>
                    </a:lnTo>
                    <a:close/>
                  </a:path>
                </a:pathLst>
              </a:custGeom>
              <a:solidFill>
                <a:schemeClr val="accent5"/>
              </a:solidFill>
              <a:ln>
                <a:noFill/>
              </a:ln>
            </p:spPr>
          </p:sp>
          <p:sp>
            <p:nvSpPr>
              <p:cNvPr id="419" name="Google Shape;419;p22"/>
              <p:cNvSpPr/>
              <p:nvPr/>
            </p:nvSpPr>
            <p:spPr>
              <a:xfrm>
                <a:off x="4143750" y="266925"/>
                <a:ext cx="812150" cy="132225"/>
              </a:xfrm>
              <a:custGeom>
                <a:rect b="b" l="l" r="r" t="t"/>
                <a:pathLst>
                  <a:path extrusionOk="0" h="5289" w="32486">
                    <a:moveTo>
                      <a:pt x="0" y="3526"/>
                    </a:moveTo>
                    <a:lnTo>
                      <a:pt x="32486" y="5289"/>
                    </a:lnTo>
                    <a:lnTo>
                      <a:pt x="28456" y="0"/>
                    </a:lnTo>
                    <a:lnTo>
                      <a:pt x="5037" y="1008"/>
                    </a:lnTo>
                    <a:close/>
                  </a:path>
                </a:pathLst>
              </a:custGeom>
              <a:solidFill>
                <a:schemeClr val="accent5"/>
              </a:solidFill>
              <a:ln>
                <a:noFill/>
              </a:ln>
            </p:spPr>
          </p:sp>
          <p:sp>
            <p:nvSpPr>
              <p:cNvPr id="420" name="Google Shape;420;p22"/>
              <p:cNvSpPr/>
              <p:nvPr/>
            </p:nvSpPr>
            <p:spPr>
              <a:xfrm>
                <a:off x="4892925" y="59175"/>
                <a:ext cx="289600" cy="339975"/>
              </a:xfrm>
              <a:custGeom>
                <a:rect b="b" l="l" r="r" t="t"/>
                <a:pathLst>
                  <a:path extrusionOk="0" h="13599" w="11584">
                    <a:moveTo>
                      <a:pt x="9066" y="13599"/>
                    </a:moveTo>
                    <a:lnTo>
                      <a:pt x="11584" y="0"/>
                    </a:lnTo>
                    <a:lnTo>
                      <a:pt x="0" y="0"/>
                    </a:lnTo>
                    <a:lnTo>
                      <a:pt x="4785" y="13095"/>
                    </a:lnTo>
                    <a:close/>
                  </a:path>
                </a:pathLst>
              </a:custGeom>
              <a:solidFill>
                <a:schemeClr val="accent5"/>
              </a:solidFill>
              <a:ln>
                <a:noFill/>
              </a:ln>
            </p:spPr>
          </p:sp>
          <p:sp>
            <p:nvSpPr>
              <p:cNvPr id="421" name="Google Shape;421;p22"/>
              <p:cNvSpPr/>
              <p:nvPr/>
            </p:nvSpPr>
            <p:spPr>
              <a:xfrm>
                <a:off x="5220300" y="147325"/>
                <a:ext cx="396625" cy="251825"/>
              </a:xfrm>
              <a:custGeom>
                <a:rect b="b" l="l" r="r" t="t"/>
                <a:pathLst>
                  <a:path extrusionOk="0" h="10073" w="15865">
                    <a:moveTo>
                      <a:pt x="0" y="10073"/>
                    </a:moveTo>
                    <a:lnTo>
                      <a:pt x="14102" y="6547"/>
                    </a:lnTo>
                    <a:lnTo>
                      <a:pt x="15865" y="0"/>
                    </a:lnTo>
                    <a:lnTo>
                      <a:pt x="6799" y="7051"/>
                    </a:lnTo>
                    <a:lnTo>
                      <a:pt x="756" y="6043"/>
                    </a:lnTo>
                    <a:close/>
                  </a:path>
                </a:pathLst>
              </a:custGeom>
              <a:solidFill>
                <a:schemeClr val="accent5"/>
              </a:solidFill>
              <a:ln>
                <a:noFill/>
              </a:ln>
            </p:spPr>
          </p:sp>
          <p:sp>
            <p:nvSpPr>
              <p:cNvPr id="422" name="Google Shape;422;p22"/>
              <p:cNvSpPr/>
              <p:nvPr/>
            </p:nvSpPr>
            <p:spPr>
              <a:xfrm>
                <a:off x="6397575" y="52875"/>
                <a:ext cx="616975" cy="214050"/>
              </a:xfrm>
              <a:custGeom>
                <a:rect b="b" l="l" r="r" t="t"/>
                <a:pathLst>
                  <a:path extrusionOk="0" h="8562" w="24679">
                    <a:moveTo>
                      <a:pt x="0" y="8311"/>
                    </a:moveTo>
                    <a:lnTo>
                      <a:pt x="7051" y="8562"/>
                    </a:lnTo>
                    <a:lnTo>
                      <a:pt x="24679" y="6800"/>
                    </a:lnTo>
                    <a:lnTo>
                      <a:pt x="18887" y="0"/>
                    </a:lnTo>
                    <a:lnTo>
                      <a:pt x="13095" y="5792"/>
                    </a:lnTo>
                    <a:lnTo>
                      <a:pt x="10073" y="4785"/>
                    </a:lnTo>
                    <a:lnTo>
                      <a:pt x="2267" y="6800"/>
                    </a:lnTo>
                    <a:close/>
                  </a:path>
                </a:pathLst>
              </a:custGeom>
              <a:solidFill>
                <a:schemeClr val="accent5"/>
              </a:solidFill>
              <a:ln>
                <a:noFill/>
              </a:ln>
            </p:spPr>
          </p:sp>
          <p:sp>
            <p:nvSpPr>
              <p:cNvPr id="423" name="Google Shape;423;p22"/>
              <p:cNvSpPr/>
              <p:nvPr/>
            </p:nvSpPr>
            <p:spPr>
              <a:xfrm>
                <a:off x="7335625" y="-16375"/>
                <a:ext cx="396625" cy="144800"/>
              </a:xfrm>
              <a:custGeom>
                <a:rect b="b" l="l" r="r" t="t"/>
                <a:pathLst>
                  <a:path extrusionOk="0" h="5792" w="15865">
                    <a:moveTo>
                      <a:pt x="9066" y="5792"/>
                    </a:moveTo>
                    <a:lnTo>
                      <a:pt x="13850" y="5289"/>
                    </a:lnTo>
                    <a:lnTo>
                      <a:pt x="15865" y="0"/>
                    </a:lnTo>
                    <a:lnTo>
                      <a:pt x="4029" y="504"/>
                    </a:lnTo>
                    <a:lnTo>
                      <a:pt x="0" y="5037"/>
                    </a:lnTo>
                    <a:close/>
                  </a:path>
                </a:pathLst>
              </a:custGeom>
              <a:solidFill>
                <a:schemeClr val="accent5"/>
              </a:solidFill>
              <a:ln>
                <a:noFill/>
              </a:ln>
            </p:spPr>
          </p:sp>
          <p:sp>
            <p:nvSpPr>
              <p:cNvPr id="424" name="Google Shape;424;p22"/>
              <p:cNvSpPr/>
              <p:nvPr/>
            </p:nvSpPr>
            <p:spPr>
              <a:xfrm>
                <a:off x="5616925" y="235450"/>
                <a:ext cx="251825" cy="163700"/>
              </a:xfrm>
              <a:custGeom>
                <a:rect b="b" l="l" r="r" t="t"/>
                <a:pathLst>
                  <a:path extrusionOk="0" h="6548" w="10073">
                    <a:moveTo>
                      <a:pt x="0" y="6548"/>
                    </a:moveTo>
                    <a:lnTo>
                      <a:pt x="10073" y="3274"/>
                    </a:lnTo>
                    <a:lnTo>
                      <a:pt x="8310" y="0"/>
                    </a:lnTo>
                    <a:close/>
                  </a:path>
                </a:pathLst>
              </a:custGeom>
              <a:solidFill>
                <a:schemeClr val="accent5"/>
              </a:solidFill>
              <a:ln>
                <a:noFill/>
              </a:ln>
            </p:spPr>
          </p:sp>
        </p:grpSp>
        <p:grpSp>
          <p:nvGrpSpPr>
            <p:cNvPr id="425" name="Google Shape;425;p22"/>
            <p:cNvGrpSpPr/>
            <p:nvPr/>
          </p:nvGrpSpPr>
          <p:grpSpPr>
            <a:xfrm>
              <a:off x="-124650" y="2010825"/>
              <a:ext cx="9355250" cy="3172975"/>
              <a:chOff x="-124650" y="2010825"/>
              <a:chExt cx="9355250" cy="3172975"/>
            </a:xfrm>
          </p:grpSpPr>
          <p:sp>
            <p:nvSpPr>
              <p:cNvPr id="426" name="Google Shape;426;p22"/>
              <p:cNvSpPr/>
              <p:nvPr/>
            </p:nvSpPr>
            <p:spPr>
              <a:xfrm>
                <a:off x="-124650" y="2010825"/>
                <a:ext cx="9355250" cy="3172975"/>
              </a:xfrm>
              <a:custGeom>
                <a:rect b="b" l="l" r="r" t="t"/>
                <a:pathLst>
                  <a:path extrusionOk="0" h="126919" w="374210">
                    <a:moveTo>
                      <a:pt x="374210" y="0"/>
                    </a:moveTo>
                    <a:lnTo>
                      <a:pt x="358849" y="8058"/>
                    </a:lnTo>
                    <a:lnTo>
                      <a:pt x="354064" y="15613"/>
                    </a:lnTo>
                    <a:lnTo>
                      <a:pt x="352805" y="28707"/>
                    </a:lnTo>
                    <a:lnTo>
                      <a:pt x="341221" y="44320"/>
                    </a:lnTo>
                    <a:lnTo>
                      <a:pt x="323342" y="49357"/>
                    </a:lnTo>
                    <a:lnTo>
                      <a:pt x="323090" y="59178"/>
                    </a:lnTo>
                    <a:lnTo>
                      <a:pt x="312513" y="75798"/>
                    </a:lnTo>
                    <a:lnTo>
                      <a:pt x="314276" y="86879"/>
                    </a:lnTo>
                    <a:lnTo>
                      <a:pt x="313017" y="100477"/>
                    </a:lnTo>
                    <a:lnTo>
                      <a:pt x="306218" y="104758"/>
                    </a:lnTo>
                    <a:lnTo>
                      <a:pt x="278769" y="107276"/>
                    </a:lnTo>
                    <a:lnTo>
                      <a:pt x="262400" y="106773"/>
                    </a:lnTo>
                    <a:lnTo>
                      <a:pt x="235203" y="104506"/>
                    </a:lnTo>
                    <a:lnTo>
                      <a:pt x="216065" y="108284"/>
                    </a:lnTo>
                    <a:lnTo>
                      <a:pt x="201207" y="110046"/>
                    </a:lnTo>
                    <a:lnTo>
                      <a:pt x="179047" y="104003"/>
                    </a:lnTo>
                    <a:lnTo>
                      <a:pt x="150590" y="106521"/>
                    </a:lnTo>
                    <a:lnTo>
                      <a:pt x="125912" y="105514"/>
                    </a:lnTo>
                    <a:lnTo>
                      <a:pt x="94182" y="104758"/>
                    </a:lnTo>
                    <a:lnTo>
                      <a:pt x="84864" y="108032"/>
                    </a:lnTo>
                    <a:lnTo>
                      <a:pt x="72021" y="107025"/>
                    </a:lnTo>
                    <a:lnTo>
                      <a:pt x="60186" y="105010"/>
                    </a:lnTo>
                    <a:lnTo>
                      <a:pt x="54394" y="101233"/>
                    </a:lnTo>
                    <a:lnTo>
                      <a:pt x="38277" y="98714"/>
                    </a:lnTo>
                    <a:lnTo>
                      <a:pt x="21405" y="91160"/>
                    </a:lnTo>
                    <a:lnTo>
                      <a:pt x="18131" y="84109"/>
                    </a:lnTo>
                    <a:lnTo>
                      <a:pt x="9066" y="71517"/>
                    </a:lnTo>
                    <a:lnTo>
                      <a:pt x="3022" y="68496"/>
                    </a:lnTo>
                    <a:lnTo>
                      <a:pt x="0" y="126919"/>
                    </a:lnTo>
                    <a:lnTo>
                      <a:pt x="373454" y="126919"/>
                    </a:lnTo>
                    <a:close/>
                  </a:path>
                </a:pathLst>
              </a:custGeom>
              <a:solidFill>
                <a:schemeClr val="accent6"/>
              </a:solidFill>
              <a:ln>
                <a:noFill/>
              </a:ln>
            </p:spPr>
          </p:sp>
          <p:sp>
            <p:nvSpPr>
              <p:cNvPr id="427" name="Google Shape;427;p22"/>
              <p:cNvSpPr/>
              <p:nvPr/>
            </p:nvSpPr>
            <p:spPr>
              <a:xfrm>
                <a:off x="8009250" y="3194375"/>
                <a:ext cx="402925" cy="182575"/>
              </a:xfrm>
              <a:custGeom>
                <a:rect b="b" l="l" r="r" t="t"/>
                <a:pathLst>
                  <a:path extrusionOk="0" h="7303" w="16117">
                    <a:moveTo>
                      <a:pt x="16117" y="0"/>
                    </a:moveTo>
                    <a:lnTo>
                      <a:pt x="0" y="2770"/>
                    </a:lnTo>
                    <a:lnTo>
                      <a:pt x="252" y="7303"/>
                    </a:lnTo>
                    <a:close/>
                  </a:path>
                </a:pathLst>
              </a:custGeom>
              <a:solidFill>
                <a:schemeClr val="accent5"/>
              </a:solidFill>
              <a:ln>
                <a:noFill/>
              </a:ln>
            </p:spPr>
          </p:sp>
          <p:sp>
            <p:nvSpPr>
              <p:cNvPr id="428" name="Google Shape;428;p22"/>
              <p:cNvSpPr/>
              <p:nvPr/>
            </p:nvSpPr>
            <p:spPr>
              <a:xfrm>
                <a:off x="7858150" y="3446200"/>
                <a:ext cx="277025" cy="365150"/>
              </a:xfrm>
              <a:custGeom>
                <a:rect b="b" l="l" r="r" t="t"/>
                <a:pathLst>
                  <a:path extrusionOk="0" h="14606" w="11081">
                    <a:moveTo>
                      <a:pt x="10073" y="0"/>
                    </a:moveTo>
                    <a:lnTo>
                      <a:pt x="6296" y="2015"/>
                    </a:lnTo>
                    <a:lnTo>
                      <a:pt x="0" y="14606"/>
                    </a:lnTo>
                    <a:lnTo>
                      <a:pt x="11081" y="7051"/>
                    </a:lnTo>
                  </a:path>
                </a:pathLst>
              </a:custGeom>
              <a:solidFill>
                <a:schemeClr val="accent5"/>
              </a:solidFill>
              <a:ln>
                <a:noFill/>
              </a:ln>
            </p:spPr>
          </p:sp>
          <p:sp>
            <p:nvSpPr>
              <p:cNvPr id="429" name="Google Shape;429;p22"/>
              <p:cNvSpPr/>
              <p:nvPr/>
            </p:nvSpPr>
            <p:spPr>
              <a:xfrm>
                <a:off x="334925" y="4346475"/>
                <a:ext cx="705100" cy="251825"/>
              </a:xfrm>
              <a:custGeom>
                <a:rect b="b" l="l" r="r" t="t"/>
                <a:pathLst>
                  <a:path extrusionOk="0" h="10073" w="28204">
                    <a:moveTo>
                      <a:pt x="0" y="0"/>
                    </a:moveTo>
                    <a:lnTo>
                      <a:pt x="8814" y="8814"/>
                    </a:lnTo>
                    <a:lnTo>
                      <a:pt x="28204" y="10073"/>
                    </a:lnTo>
                    <a:lnTo>
                      <a:pt x="25182" y="7807"/>
                    </a:lnTo>
                    <a:lnTo>
                      <a:pt x="16872" y="6799"/>
                    </a:lnTo>
                    <a:close/>
                  </a:path>
                </a:pathLst>
              </a:custGeom>
              <a:solidFill>
                <a:schemeClr val="accent5"/>
              </a:solidFill>
              <a:ln>
                <a:noFill/>
              </a:ln>
            </p:spPr>
          </p:sp>
          <p:sp>
            <p:nvSpPr>
              <p:cNvPr id="430" name="Google Shape;430;p22"/>
              <p:cNvSpPr/>
              <p:nvPr/>
            </p:nvSpPr>
            <p:spPr>
              <a:xfrm>
                <a:off x="2248775" y="4686450"/>
                <a:ext cx="402925" cy="144800"/>
              </a:xfrm>
              <a:custGeom>
                <a:rect b="b" l="l" r="r" t="t"/>
                <a:pathLst>
                  <a:path extrusionOk="0" h="5792" w="16117">
                    <a:moveTo>
                      <a:pt x="0" y="0"/>
                    </a:moveTo>
                    <a:lnTo>
                      <a:pt x="252" y="5792"/>
                    </a:lnTo>
                    <a:lnTo>
                      <a:pt x="16117" y="4532"/>
                    </a:lnTo>
                    <a:close/>
                  </a:path>
                </a:pathLst>
              </a:custGeom>
              <a:solidFill>
                <a:schemeClr val="accent5"/>
              </a:solidFill>
              <a:ln>
                <a:noFill/>
              </a:ln>
            </p:spPr>
          </p:sp>
          <p:sp>
            <p:nvSpPr>
              <p:cNvPr id="431" name="Google Shape;431;p22"/>
              <p:cNvSpPr/>
              <p:nvPr/>
            </p:nvSpPr>
            <p:spPr>
              <a:xfrm>
                <a:off x="2418775" y="4686450"/>
                <a:ext cx="755475" cy="88125"/>
              </a:xfrm>
              <a:custGeom>
                <a:rect b="b" l="l" r="r" t="t"/>
                <a:pathLst>
                  <a:path extrusionOk="0" h="3525" w="30219">
                    <a:moveTo>
                      <a:pt x="0" y="0"/>
                    </a:moveTo>
                    <a:lnTo>
                      <a:pt x="15361" y="3525"/>
                    </a:lnTo>
                    <a:lnTo>
                      <a:pt x="30219" y="1511"/>
                    </a:lnTo>
                    <a:lnTo>
                      <a:pt x="18383" y="755"/>
                    </a:lnTo>
                    <a:close/>
                  </a:path>
                </a:pathLst>
              </a:custGeom>
              <a:solidFill>
                <a:schemeClr val="accent5"/>
              </a:solidFill>
              <a:ln>
                <a:noFill/>
              </a:ln>
            </p:spPr>
          </p:sp>
          <p:sp>
            <p:nvSpPr>
              <p:cNvPr id="432" name="Google Shape;432;p22"/>
              <p:cNvSpPr/>
              <p:nvPr/>
            </p:nvSpPr>
            <p:spPr>
              <a:xfrm>
                <a:off x="4011552" y="4648675"/>
                <a:ext cx="428100" cy="188850"/>
              </a:xfrm>
              <a:custGeom>
                <a:rect b="b" l="l" r="r" t="t"/>
                <a:pathLst>
                  <a:path extrusionOk="0" h="7554" w="17124">
                    <a:moveTo>
                      <a:pt x="17124" y="1259"/>
                    </a:moveTo>
                    <a:lnTo>
                      <a:pt x="10073" y="7554"/>
                    </a:lnTo>
                    <a:lnTo>
                      <a:pt x="0" y="5036"/>
                    </a:lnTo>
                    <a:lnTo>
                      <a:pt x="7051" y="3777"/>
                    </a:lnTo>
                    <a:lnTo>
                      <a:pt x="9569" y="4281"/>
                    </a:lnTo>
                    <a:lnTo>
                      <a:pt x="12591" y="0"/>
                    </a:lnTo>
                    <a:close/>
                  </a:path>
                </a:pathLst>
              </a:custGeom>
              <a:solidFill>
                <a:schemeClr val="accent5"/>
              </a:solidFill>
              <a:ln>
                <a:noFill/>
              </a:ln>
            </p:spPr>
          </p:sp>
          <p:sp>
            <p:nvSpPr>
              <p:cNvPr id="433" name="Google Shape;433;p22"/>
              <p:cNvSpPr/>
              <p:nvPr/>
            </p:nvSpPr>
            <p:spPr>
              <a:xfrm>
                <a:off x="4496325" y="4736800"/>
                <a:ext cx="673625" cy="151100"/>
              </a:xfrm>
              <a:custGeom>
                <a:rect b="b" l="l" r="r" t="t"/>
                <a:pathLst>
                  <a:path extrusionOk="0" h="6044" w="26945">
                    <a:moveTo>
                      <a:pt x="0" y="0"/>
                    </a:moveTo>
                    <a:lnTo>
                      <a:pt x="7554" y="4533"/>
                    </a:lnTo>
                    <a:lnTo>
                      <a:pt x="26945" y="6044"/>
                    </a:lnTo>
                    <a:lnTo>
                      <a:pt x="3525" y="252"/>
                    </a:lnTo>
                    <a:close/>
                  </a:path>
                </a:pathLst>
              </a:custGeom>
              <a:solidFill>
                <a:schemeClr val="accent5"/>
              </a:solidFill>
              <a:ln>
                <a:noFill/>
              </a:ln>
            </p:spPr>
          </p:sp>
          <p:sp>
            <p:nvSpPr>
              <p:cNvPr id="434" name="Google Shape;434;p22"/>
              <p:cNvSpPr/>
              <p:nvPr/>
            </p:nvSpPr>
            <p:spPr>
              <a:xfrm>
                <a:off x="5421775" y="4680150"/>
                <a:ext cx="346250" cy="214050"/>
              </a:xfrm>
              <a:custGeom>
                <a:rect b="b" l="l" r="r" t="t"/>
                <a:pathLst>
                  <a:path extrusionOk="0" h="8562" w="13850">
                    <a:moveTo>
                      <a:pt x="13850" y="0"/>
                    </a:moveTo>
                    <a:lnTo>
                      <a:pt x="11332" y="5036"/>
                    </a:lnTo>
                    <a:lnTo>
                      <a:pt x="0" y="8562"/>
                    </a:lnTo>
                    <a:lnTo>
                      <a:pt x="0" y="5288"/>
                    </a:lnTo>
                    <a:close/>
                  </a:path>
                </a:pathLst>
              </a:custGeom>
              <a:solidFill>
                <a:schemeClr val="accent5"/>
              </a:solidFill>
              <a:ln>
                <a:noFill/>
              </a:ln>
            </p:spPr>
          </p:sp>
          <p:sp>
            <p:nvSpPr>
              <p:cNvPr id="435" name="Google Shape;435;p22"/>
              <p:cNvSpPr/>
              <p:nvPr/>
            </p:nvSpPr>
            <p:spPr>
              <a:xfrm>
                <a:off x="8305150" y="3269925"/>
                <a:ext cx="314775" cy="1221350"/>
              </a:xfrm>
              <a:custGeom>
                <a:rect b="b" l="l" r="r" t="t"/>
                <a:pathLst>
                  <a:path extrusionOk="0" h="48854" w="12591">
                    <a:moveTo>
                      <a:pt x="12591" y="0"/>
                    </a:moveTo>
                    <a:lnTo>
                      <a:pt x="2770" y="15110"/>
                    </a:lnTo>
                    <a:lnTo>
                      <a:pt x="0" y="32989"/>
                    </a:lnTo>
                    <a:lnTo>
                      <a:pt x="2518" y="48854"/>
                    </a:lnTo>
                    <a:lnTo>
                      <a:pt x="9066" y="24931"/>
                    </a:lnTo>
                    <a:lnTo>
                      <a:pt x="6044" y="18635"/>
                    </a:lnTo>
                    <a:lnTo>
                      <a:pt x="12339" y="9570"/>
                    </a:lnTo>
                    <a:close/>
                  </a:path>
                </a:pathLst>
              </a:custGeom>
              <a:solidFill>
                <a:schemeClr val="accent5"/>
              </a:solidFill>
              <a:ln>
                <a:noFill/>
              </a:ln>
            </p:spPr>
          </p:sp>
          <p:sp>
            <p:nvSpPr>
              <p:cNvPr id="436" name="Google Shape;436;p22"/>
              <p:cNvSpPr/>
              <p:nvPr/>
            </p:nvSpPr>
            <p:spPr>
              <a:xfrm>
                <a:off x="1109275" y="4579425"/>
                <a:ext cx="881400" cy="195150"/>
              </a:xfrm>
              <a:custGeom>
                <a:rect b="b" l="l" r="r" t="t"/>
                <a:pathLst>
                  <a:path extrusionOk="0" h="7806" w="35256">
                    <a:moveTo>
                      <a:pt x="0" y="755"/>
                    </a:moveTo>
                    <a:lnTo>
                      <a:pt x="6044" y="7806"/>
                    </a:lnTo>
                    <a:lnTo>
                      <a:pt x="35256" y="7806"/>
                    </a:lnTo>
                    <a:lnTo>
                      <a:pt x="10073" y="4029"/>
                    </a:lnTo>
                    <a:lnTo>
                      <a:pt x="3022" y="0"/>
                    </a:lnTo>
                    <a:close/>
                  </a:path>
                </a:pathLst>
              </a:custGeom>
              <a:solidFill>
                <a:schemeClr val="accent5"/>
              </a:solidFill>
              <a:ln>
                <a:noFill/>
              </a:ln>
            </p:spPr>
          </p:sp>
          <p:sp>
            <p:nvSpPr>
              <p:cNvPr id="437" name="Google Shape;437;p22"/>
              <p:cNvSpPr/>
              <p:nvPr/>
            </p:nvSpPr>
            <p:spPr>
              <a:xfrm>
                <a:off x="7788900" y="3647675"/>
                <a:ext cx="528850" cy="938025"/>
              </a:xfrm>
              <a:custGeom>
                <a:rect b="b" l="l" r="r" t="t"/>
                <a:pathLst>
                  <a:path extrusionOk="0" h="37521" w="21154">
                    <a:moveTo>
                      <a:pt x="14858" y="4784"/>
                    </a:moveTo>
                    <a:lnTo>
                      <a:pt x="2770" y="27197"/>
                    </a:lnTo>
                    <a:lnTo>
                      <a:pt x="0" y="37521"/>
                    </a:lnTo>
                    <a:lnTo>
                      <a:pt x="19643" y="26189"/>
                    </a:lnTo>
                    <a:lnTo>
                      <a:pt x="18383" y="15109"/>
                    </a:lnTo>
                    <a:lnTo>
                      <a:pt x="21154" y="0"/>
                    </a:lnTo>
                    <a:close/>
                  </a:path>
                </a:pathLst>
              </a:custGeom>
              <a:solidFill>
                <a:schemeClr val="accent5"/>
              </a:solidFill>
              <a:ln>
                <a:noFill/>
              </a:ln>
            </p:spPr>
          </p:sp>
          <p:sp>
            <p:nvSpPr>
              <p:cNvPr id="438" name="Google Shape;438;p22"/>
              <p:cNvSpPr/>
              <p:nvPr/>
            </p:nvSpPr>
            <p:spPr>
              <a:xfrm>
                <a:off x="8789900" y="2212275"/>
                <a:ext cx="264425" cy="516225"/>
              </a:xfrm>
              <a:custGeom>
                <a:rect b="b" l="l" r="r" t="t"/>
                <a:pathLst>
                  <a:path extrusionOk="0" h="20649" w="10577">
                    <a:moveTo>
                      <a:pt x="10577" y="0"/>
                    </a:moveTo>
                    <a:lnTo>
                      <a:pt x="4029" y="2014"/>
                    </a:lnTo>
                    <a:lnTo>
                      <a:pt x="252" y="9066"/>
                    </a:lnTo>
                    <a:lnTo>
                      <a:pt x="0" y="20649"/>
                    </a:lnTo>
                    <a:close/>
                  </a:path>
                </a:pathLst>
              </a:custGeom>
              <a:solidFill>
                <a:schemeClr val="accent5"/>
              </a:solidFill>
              <a:ln>
                <a:noFill/>
              </a:ln>
            </p:spPr>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439" name="Shape 439"/>
        <p:cNvGrpSpPr/>
        <p:nvPr/>
      </p:nvGrpSpPr>
      <p:grpSpPr>
        <a:xfrm>
          <a:off x="0" y="0"/>
          <a:ext cx="0" cy="0"/>
          <a:chOff x="0" y="0"/>
          <a:chExt cx="0" cy="0"/>
        </a:xfrm>
      </p:grpSpPr>
      <p:sp>
        <p:nvSpPr>
          <p:cNvPr id="440" name="Google Shape;440;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1" name="Google Shape;441;p23"/>
          <p:cNvSpPr txBox="1"/>
          <p:nvPr>
            <p:ph idx="1" type="subTitle"/>
          </p:nvPr>
        </p:nvSpPr>
        <p:spPr>
          <a:xfrm>
            <a:off x="5137688" y="3256850"/>
            <a:ext cx="2766900" cy="112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2" name="Google Shape;442;p23"/>
          <p:cNvSpPr txBox="1"/>
          <p:nvPr>
            <p:ph idx="2" type="subTitle"/>
          </p:nvPr>
        </p:nvSpPr>
        <p:spPr>
          <a:xfrm>
            <a:off x="1239351" y="3256850"/>
            <a:ext cx="2766900" cy="112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3" name="Google Shape;443;p23"/>
          <p:cNvSpPr txBox="1"/>
          <p:nvPr>
            <p:ph idx="3" type="subTitle"/>
          </p:nvPr>
        </p:nvSpPr>
        <p:spPr>
          <a:xfrm>
            <a:off x="1239350" y="2390575"/>
            <a:ext cx="2766900" cy="94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444" name="Google Shape;444;p23"/>
          <p:cNvSpPr txBox="1"/>
          <p:nvPr>
            <p:ph idx="4" type="subTitle"/>
          </p:nvPr>
        </p:nvSpPr>
        <p:spPr>
          <a:xfrm>
            <a:off x="5137688" y="2390575"/>
            <a:ext cx="2766900" cy="94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grpSp>
        <p:nvGrpSpPr>
          <p:cNvPr id="445" name="Google Shape;445;p23"/>
          <p:cNvGrpSpPr/>
          <p:nvPr/>
        </p:nvGrpSpPr>
        <p:grpSpPr>
          <a:xfrm>
            <a:off x="-188400" y="-98950"/>
            <a:ext cx="9467025" cy="5279050"/>
            <a:chOff x="-188400" y="-98950"/>
            <a:chExt cx="9467025" cy="5279050"/>
          </a:xfrm>
        </p:grpSpPr>
        <p:sp>
          <p:nvSpPr>
            <p:cNvPr id="446" name="Google Shape;446;p23"/>
            <p:cNvSpPr/>
            <p:nvPr/>
          </p:nvSpPr>
          <p:spPr>
            <a:xfrm>
              <a:off x="2603600" y="3621450"/>
              <a:ext cx="6675025" cy="1558650"/>
            </a:xfrm>
            <a:custGeom>
              <a:rect b="b" l="l" r="r" t="t"/>
              <a:pathLst>
                <a:path extrusionOk="0" h="62346" w="267001">
                  <a:moveTo>
                    <a:pt x="264291" y="0"/>
                  </a:moveTo>
                  <a:lnTo>
                    <a:pt x="248840" y="4337"/>
                  </a:lnTo>
                  <a:lnTo>
                    <a:pt x="249382" y="9759"/>
                  </a:lnTo>
                  <a:lnTo>
                    <a:pt x="243147" y="15451"/>
                  </a:lnTo>
                  <a:lnTo>
                    <a:pt x="239081" y="23041"/>
                  </a:lnTo>
                  <a:lnTo>
                    <a:pt x="238810" y="30089"/>
                  </a:lnTo>
                  <a:lnTo>
                    <a:pt x="223630" y="36052"/>
                  </a:lnTo>
                  <a:lnTo>
                    <a:pt x="202216" y="46624"/>
                  </a:lnTo>
                  <a:lnTo>
                    <a:pt x="189747" y="44997"/>
                  </a:lnTo>
                  <a:lnTo>
                    <a:pt x="142039" y="49063"/>
                  </a:lnTo>
                  <a:lnTo>
                    <a:pt x="130112" y="43371"/>
                  </a:lnTo>
                  <a:lnTo>
                    <a:pt x="114119" y="42829"/>
                  </a:lnTo>
                  <a:lnTo>
                    <a:pt x="88368" y="46895"/>
                  </a:lnTo>
                  <a:lnTo>
                    <a:pt x="40931" y="49877"/>
                  </a:lnTo>
                  <a:lnTo>
                    <a:pt x="15722" y="54756"/>
                  </a:lnTo>
                  <a:lnTo>
                    <a:pt x="0" y="61804"/>
                  </a:lnTo>
                  <a:lnTo>
                    <a:pt x="267001" y="62346"/>
                  </a:lnTo>
                  <a:close/>
                </a:path>
              </a:pathLst>
            </a:custGeom>
            <a:solidFill>
              <a:schemeClr val="accent6"/>
            </a:solidFill>
            <a:ln>
              <a:noFill/>
            </a:ln>
          </p:spPr>
        </p:sp>
        <p:sp>
          <p:nvSpPr>
            <p:cNvPr id="447" name="Google Shape;447;p23"/>
            <p:cNvSpPr/>
            <p:nvPr/>
          </p:nvSpPr>
          <p:spPr>
            <a:xfrm>
              <a:off x="4921225" y="4739600"/>
              <a:ext cx="616675" cy="108425"/>
            </a:xfrm>
            <a:custGeom>
              <a:rect b="b" l="l" r="r" t="t"/>
              <a:pathLst>
                <a:path extrusionOk="0" h="4337" w="24667">
                  <a:moveTo>
                    <a:pt x="22228" y="0"/>
                  </a:moveTo>
                  <a:lnTo>
                    <a:pt x="0" y="3524"/>
                  </a:lnTo>
                  <a:lnTo>
                    <a:pt x="14367" y="4337"/>
                  </a:lnTo>
                  <a:lnTo>
                    <a:pt x="24667" y="2711"/>
                  </a:lnTo>
                  <a:close/>
                </a:path>
              </a:pathLst>
            </a:custGeom>
            <a:solidFill>
              <a:schemeClr val="accent5"/>
            </a:solidFill>
            <a:ln>
              <a:noFill/>
            </a:ln>
          </p:spPr>
        </p:sp>
        <p:sp>
          <p:nvSpPr>
            <p:cNvPr id="448" name="Google Shape;448;p23"/>
            <p:cNvSpPr/>
            <p:nvPr/>
          </p:nvSpPr>
          <p:spPr>
            <a:xfrm>
              <a:off x="3369375" y="4848025"/>
              <a:ext cx="1192675" cy="101650"/>
            </a:xfrm>
            <a:custGeom>
              <a:rect b="b" l="l" r="r" t="t"/>
              <a:pathLst>
                <a:path extrusionOk="0" h="4066" w="47707">
                  <a:moveTo>
                    <a:pt x="47707" y="0"/>
                  </a:moveTo>
                  <a:lnTo>
                    <a:pt x="19788" y="814"/>
                  </a:lnTo>
                  <a:lnTo>
                    <a:pt x="9758" y="1627"/>
                  </a:lnTo>
                  <a:lnTo>
                    <a:pt x="0" y="4066"/>
                  </a:lnTo>
                  <a:lnTo>
                    <a:pt x="20601" y="4066"/>
                  </a:lnTo>
                  <a:lnTo>
                    <a:pt x="32528" y="1898"/>
                  </a:lnTo>
                  <a:lnTo>
                    <a:pt x="28462" y="4066"/>
                  </a:lnTo>
                  <a:close/>
                </a:path>
              </a:pathLst>
            </a:custGeom>
            <a:solidFill>
              <a:schemeClr val="accent5"/>
            </a:solidFill>
            <a:ln>
              <a:noFill/>
            </a:ln>
          </p:spPr>
        </p:sp>
        <p:sp>
          <p:nvSpPr>
            <p:cNvPr id="449" name="Google Shape;449;p23"/>
            <p:cNvSpPr/>
            <p:nvPr/>
          </p:nvSpPr>
          <p:spPr>
            <a:xfrm>
              <a:off x="8600950" y="3919625"/>
              <a:ext cx="271075" cy="359175"/>
            </a:xfrm>
            <a:custGeom>
              <a:rect b="b" l="l" r="r" t="t"/>
              <a:pathLst>
                <a:path extrusionOk="0" h="14367" w="10843">
                  <a:moveTo>
                    <a:pt x="10843" y="0"/>
                  </a:moveTo>
                  <a:lnTo>
                    <a:pt x="4338" y="5422"/>
                  </a:lnTo>
                  <a:lnTo>
                    <a:pt x="0" y="14367"/>
                  </a:lnTo>
                  <a:lnTo>
                    <a:pt x="10301" y="7590"/>
                  </a:lnTo>
                  <a:close/>
                </a:path>
              </a:pathLst>
            </a:custGeom>
            <a:solidFill>
              <a:schemeClr val="accent5"/>
            </a:solidFill>
            <a:ln>
              <a:noFill/>
            </a:ln>
          </p:spPr>
        </p:sp>
        <p:sp>
          <p:nvSpPr>
            <p:cNvPr id="450" name="Google Shape;450;p23"/>
            <p:cNvSpPr/>
            <p:nvPr/>
          </p:nvSpPr>
          <p:spPr>
            <a:xfrm>
              <a:off x="7977500" y="4441425"/>
              <a:ext cx="589575" cy="338850"/>
            </a:xfrm>
            <a:custGeom>
              <a:rect b="b" l="l" r="r" t="t"/>
              <a:pathLst>
                <a:path extrusionOk="0" h="13554" w="23583">
                  <a:moveTo>
                    <a:pt x="23583" y="0"/>
                  </a:moveTo>
                  <a:lnTo>
                    <a:pt x="20601" y="814"/>
                  </a:lnTo>
                  <a:lnTo>
                    <a:pt x="15180" y="2440"/>
                  </a:lnTo>
                  <a:lnTo>
                    <a:pt x="7319" y="5693"/>
                  </a:lnTo>
                  <a:lnTo>
                    <a:pt x="0" y="13554"/>
                  </a:lnTo>
                  <a:lnTo>
                    <a:pt x="20872" y="10572"/>
                  </a:lnTo>
                  <a:close/>
                </a:path>
              </a:pathLst>
            </a:custGeom>
            <a:solidFill>
              <a:schemeClr val="accent5"/>
            </a:solidFill>
            <a:ln>
              <a:noFill/>
            </a:ln>
          </p:spPr>
        </p:sp>
        <p:sp>
          <p:nvSpPr>
            <p:cNvPr id="451" name="Google Shape;451;p23"/>
            <p:cNvSpPr/>
            <p:nvPr/>
          </p:nvSpPr>
          <p:spPr>
            <a:xfrm>
              <a:off x="6588300" y="4793825"/>
              <a:ext cx="1280775" cy="196525"/>
            </a:xfrm>
            <a:custGeom>
              <a:rect b="b" l="l" r="r" t="t"/>
              <a:pathLst>
                <a:path extrusionOk="0" h="7861" w="51231">
                  <a:moveTo>
                    <a:pt x="51231" y="0"/>
                  </a:moveTo>
                  <a:lnTo>
                    <a:pt x="43912" y="1355"/>
                  </a:lnTo>
                  <a:lnTo>
                    <a:pt x="29817" y="0"/>
                  </a:lnTo>
                  <a:lnTo>
                    <a:pt x="12198" y="5963"/>
                  </a:lnTo>
                  <a:lnTo>
                    <a:pt x="0" y="7861"/>
                  </a:lnTo>
                  <a:lnTo>
                    <a:pt x="28733" y="6777"/>
                  </a:lnTo>
                  <a:lnTo>
                    <a:pt x="37136" y="4879"/>
                  </a:lnTo>
                  <a:lnTo>
                    <a:pt x="50689" y="5421"/>
                  </a:lnTo>
                  <a:close/>
                </a:path>
              </a:pathLst>
            </a:custGeom>
            <a:solidFill>
              <a:schemeClr val="accent5"/>
            </a:solidFill>
            <a:ln>
              <a:noFill/>
            </a:ln>
          </p:spPr>
        </p:sp>
        <p:sp>
          <p:nvSpPr>
            <p:cNvPr id="452" name="Google Shape;452;p23"/>
            <p:cNvSpPr/>
            <p:nvPr/>
          </p:nvSpPr>
          <p:spPr>
            <a:xfrm>
              <a:off x="-188400" y="-98950"/>
              <a:ext cx="3659425" cy="1362125"/>
            </a:xfrm>
            <a:custGeom>
              <a:rect b="b" l="l" r="r" t="t"/>
              <a:pathLst>
                <a:path extrusionOk="0" h="54485" w="146377">
                  <a:moveTo>
                    <a:pt x="146377" y="1627"/>
                  </a:moveTo>
                  <a:lnTo>
                    <a:pt x="138245" y="10030"/>
                  </a:lnTo>
                  <a:lnTo>
                    <a:pt x="111951" y="9759"/>
                  </a:lnTo>
                  <a:lnTo>
                    <a:pt x="93519" y="13825"/>
                  </a:lnTo>
                  <a:lnTo>
                    <a:pt x="71020" y="16536"/>
                  </a:lnTo>
                  <a:lnTo>
                    <a:pt x="33884" y="16807"/>
                  </a:lnTo>
                  <a:lnTo>
                    <a:pt x="28191" y="26836"/>
                  </a:lnTo>
                  <a:lnTo>
                    <a:pt x="21415" y="48250"/>
                  </a:lnTo>
                  <a:lnTo>
                    <a:pt x="271" y="54485"/>
                  </a:lnTo>
                  <a:lnTo>
                    <a:pt x="0" y="0"/>
                  </a:lnTo>
                  <a:close/>
                </a:path>
              </a:pathLst>
            </a:custGeom>
            <a:solidFill>
              <a:schemeClr val="accent6"/>
            </a:solidFill>
            <a:ln>
              <a:noFill/>
            </a:ln>
          </p:spPr>
        </p:sp>
        <p:sp>
          <p:nvSpPr>
            <p:cNvPr id="453" name="Google Shape;453;p23"/>
            <p:cNvSpPr/>
            <p:nvPr/>
          </p:nvSpPr>
          <p:spPr>
            <a:xfrm>
              <a:off x="130100" y="626175"/>
              <a:ext cx="311750" cy="515025"/>
            </a:xfrm>
            <a:custGeom>
              <a:rect b="b" l="l" r="r" t="t"/>
              <a:pathLst>
                <a:path extrusionOk="0" h="20601" w="12470">
                  <a:moveTo>
                    <a:pt x="12470" y="0"/>
                  </a:moveTo>
                  <a:lnTo>
                    <a:pt x="7319" y="18161"/>
                  </a:lnTo>
                  <a:lnTo>
                    <a:pt x="0" y="20601"/>
                  </a:lnTo>
                  <a:close/>
                </a:path>
              </a:pathLst>
            </a:custGeom>
            <a:solidFill>
              <a:schemeClr val="accent5"/>
            </a:solidFill>
            <a:ln>
              <a:noFill/>
            </a:ln>
          </p:spPr>
        </p:sp>
        <p:sp>
          <p:nvSpPr>
            <p:cNvPr id="454" name="Google Shape;454;p23"/>
            <p:cNvSpPr/>
            <p:nvPr/>
          </p:nvSpPr>
          <p:spPr>
            <a:xfrm>
              <a:off x="956875" y="151800"/>
              <a:ext cx="643775" cy="121975"/>
            </a:xfrm>
            <a:custGeom>
              <a:rect b="b" l="l" r="r" t="t"/>
              <a:pathLst>
                <a:path extrusionOk="0" h="4879" w="25751">
                  <a:moveTo>
                    <a:pt x="25751" y="4608"/>
                  </a:moveTo>
                  <a:lnTo>
                    <a:pt x="4608" y="4879"/>
                  </a:lnTo>
                  <a:lnTo>
                    <a:pt x="0" y="1355"/>
                  </a:lnTo>
                  <a:lnTo>
                    <a:pt x="9487" y="0"/>
                  </a:lnTo>
                  <a:close/>
                </a:path>
              </a:pathLst>
            </a:custGeom>
            <a:solidFill>
              <a:schemeClr val="accent5"/>
            </a:solidFill>
            <a:ln>
              <a:noFill/>
            </a:ln>
          </p:spPr>
        </p:sp>
        <p:sp>
          <p:nvSpPr>
            <p:cNvPr id="455" name="Google Shape;455;p23"/>
            <p:cNvSpPr/>
            <p:nvPr/>
          </p:nvSpPr>
          <p:spPr>
            <a:xfrm>
              <a:off x="333425" y="70475"/>
              <a:ext cx="657325" cy="189750"/>
            </a:xfrm>
            <a:custGeom>
              <a:rect b="b" l="l" r="r" t="t"/>
              <a:pathLst>
                <a:path extrusionOk="0" h="7590" w="26293">
                  <a:moveTo>
                    <a:pt x="26293" y="7590"/>
                  </a:moveTo>
                  <a:lnTo>
                    <a:pt x="15450" y="1355"/>
                  </a:lnTo>
                  <a:lnTo>
                    <a:pt x="0" y="0"/>
                  </a:lnTo>
                  <a:close/>
                </a:path>
              </a:pathLst>
            </a:custGeom>
            <a:solidFill>
              <a:schemeClr val="accent5"/>
            </a:solidFill>
            <a:ln>
              <a:noFill/>
            </a:ln>
          </p:spPr>
        </p:sp>
        <p:sp>
          <p:nvSpPr>
            <p:cNvPr id="456" name="Google Shape;456;p23"/>
            <p:cNvSpPr/>
            <p:nvPr/>
          </p:nvSpPr>
          <p:spPr>
            <a:xfrm>
              <a:off x="2034350" y="97575"/>
              <a:ext cx="508250" cy="128775"/>
            </a:xfrm>
            <a:custGeom>
              <a:rect b="b" l="l" r="r" t="t"/>
              <a:pathLst>
                <a:path extrusionOk="0" h="5151" w="20330">
                  <a:moveTo>
                    <a:pt x="20330" y="0"/>
                  </a:moveTo>
                  <a:lnTo>
                    <a:pt x="0" y="5151"/>
                  </a:lnTo>
                  <a:lnTo>
                    <a:pt x="6235" y="1356"/>
                  </a:lnTo>
                  <a:close/>
                </a:path>
              </a:pathLst>
            </a:custGeom>
            <a:solidFill>
              <a:schemeClr val="accent5"/>
            </a:solidFill>
            <a:ln>
              <a:noFill/>
            </a:ln>
          </p:spPr>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457" name="Shape 457"/>
        <p:cNvGrpSpPr/>
        <p:nvPr/>
      </p:nvGrpSpPr>
      <p:grpSpPr>
        <a:xfrm>
          <a:off x="0" y="0"/>
          <a:ext cx="0" cy="0"/>
          <a:chOff x="0" y="0"/>
          <a:chExt cx="0" cy="0"/>
        </a:xfrm>
      </p:grpSpPr>
      <p:sp>
        <p:nvSpPr>
          <p:cNvPr id="458" name="Google Shape;458;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9" name="Google Shape;459;p24"/>
          <p:cNvSpPr txBox="1"/>
          <p:nvPr>
            <p:ph idx="1" type="subTitle"/>
          </p:nvPr>
        </p:nvSpPr>
        <p:spPr>
          <a:xfrm>
            <a:off x="4832078" y="1439025"/>
            <a:ext cx="3254100" cy="1917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0" name="Google Shape;460;p24"/>
          <p:cNvSpPr txBox="1"/>
          <p:nvPr>
            <p:ph idx="2" type="subTitle"/>
          </p:nvPr>
        </p:nvSpPr>
        <p:spPr>
          <a:xfrm>
            <a:off x="1057900" y="1439025"/>
            <a:ext cx="3254100" cy="1917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61" name="Google Shape;461;p24"/>
          <p:cNvGrpSpPr/>
          <p:nvPr/>
        </p:nvGrpSpPr>
        <p:grpSpPr>
          <a:xfrm>
            <a:off x="-112050" y="3679150"/>
            <a:ext cx="9386725" cy="1517225"/>
            <a:chOff x="-112050" y="3679150"/>
            <a:chExt cx="9386725" cy="1517225"/>
          </a:xfrm>
        </p:grpSpPr>
        <p:sp>
          <p:nvSpPr>
            <p:cNvPr id="462" name="Google Shape;462;p24"/>
            <p:cNvSpPr/>
            <p:nvPr/>
          </p:nvSpPr>
          <p:spPr>
            <a:xfrm>
              <a:off x="-112050" y="3679150"/>
              <a:ext cx="9386725" cy="1517225"/>
            </a:xfrm>
            <a:custGeom>
              <a:rect b="b" l="l" r="r" t="t"/>
              <a:pathLst>
                <a:path extrusionOk="0" h="60689" w="375469">
                  <a:moveTo>
                    <a:pt x="1007" y="503"/>
                  </a:moveTo>
                  <a:lnTo>
                    <a:pt x="19642" y="3777"/>
                  </a:lnTo>
                  <a:lnTo>
                    <a:pt x="22160" y="9821"/>
                  </a:lnTo>
                  <a:lnTo>
                    <a:pt x="22664" y="13850"/>
                  </a:lnTo>
                  <a:lnTo>
                    <a:pt x="29211" y="16117"/>
                  </a:lnTo>
                  <a:lnTo>
                    <a:pt x="32233" y="20901"/>
                  </a:lnTo>
                  <a:lnTo>
                    <a:pt x="35255" y="28708"/>
                  </a:lnTo>
                  <a:lnTo>
                    <a:pt x="43565" y="30974"/>
                  </a:lnTo>
                  <a:lnTo>
                    <a:pt x="45831" y="36262"/>
                  </a:lnTo>
                  <a:lnTo>
                    <a:pt x="87131" y="40543"/>
                  </a:lnTo>
                  <a:lnTo>
                    <a:pt x="116594" y="48854"/>
                  </a:lnTo>
                  <a:lnTo>
                    <a:pt x="144295" y="49357"/>
                  </a:lnTo>
                  <a:lnTo>
                    <a:pt x="232433" y="49357"/>
                  </a:lnTo>
                  <a:lnTo>
                    <a:pt x="245024" y="49861"/>
                  </a:lnTo>
                  <a:lnTo>
                    <a:pt x="254090" y="45076"/>
                  </a:lnTo>
                  <a:lnTo>
                    <a:pt x="275747" y="42558"/>
                  </a:lnTo>
                  <a:lnTo>
                    <a:pt x="280531" y="38781"/>
                  </a:lnTo>
                  <a:lnTo>
                    <a:pt x="292619" y="47091"/>
                  </a:lnTo>
                  <a:lnTo>
                    <a:pt x="296396" y="46084"/>
                  </a:lnTo>
                  <a:lnTo>
                    <a:pt x="300929" y="47091"/>
                  </a:lnTo>
                  <a:lnTo>
                    <a:pt x="312009" y="45076"/>
                  </a:lnTo>
                  <a:lnTo>
                    <a:pt x="318305" y="40040"/>
                  </a:lnTo>
                  <a:lnTo>
                    <a:pt x="336940" y="33241"/>
                  </a:lnTo>
                  <a:lnTo>
                    <a:pt x="345250" y="17376"/>
                  </a:lnTo>
                  <a:lnTo>
                    <a:pt x="350538" y="2014"/>
                  </a:lnTo>
                  <a:lnTo>
                    <a:pt x="358345" y="2266"/>
                  </a:lnTo>
                  <a:lnTo>
                    <a:pt x="375469" y="0"/>
                  </a:lnTo>
                  <a:lnTo>
                    <a:pt x="372195" y="60186"/>
                  </a:lnTo>
                  <a:lnTo>
                    <a:pt x="0" y="60689"/>
                  </a:lnTo>
                  <a:close/>
                </a:path>
              </a:pathLst>
            </a:custGeom>
            <a:solidFill>
              <a:schemeClr val="accent6"/>
            </a:solidFill>
            <a:ln>
              <a:noFill/>
            </a:ln>
          </p:spPr>
        </p:sp>
        <p:sp>
          <p:nvSpPr>
            <p:cNvPr id="463" name="Google Shape;463;p24"/>
            <p:cNvSpPr/>
            <p:nvPr/>
          </p:nvSpPr>
          <p:spPr>
            <a:xfrm>
              <a:off x="290850" y="3823950"/>
              <a:ext cx="113325" cy="220350"/>
            </a:xfrm>
            <a:custGeom>
              <a:rect b="b" l="l" r="r" t="t"/>
              <a:pathLst>
                <a:path extrusionOk="0" h="8814" w="4533">
                  <a:moveTo>
                    <a:pt x="2015" y="0"/>
                  </a:moveTo>
                  <a:lnTo>
                    <a:pt x="4281" y="4533"/>
                  </a:lnTo>
                  <a:lnTo>
                    <a:pt x="4533" y="8814"/>
                  </a:lnTo>
                  <a:lnTo>
                    <a:pt x="0" y="3022"/>
                  </a:lnTo>
                  <a:close/>
                </a:path>
              </a:pathLst>
            </a:custGeom>
            <a:solidFill>
              <a:schemeClr val="accent5"/>
            </a:solidFill>
            <a:ln>
              <a:noFill/>
            </a:ln>
          </p:spPr>
        </p:sp>
        <p:sp>
          <p:nvSpPr>
            <p:cNvPr id="464" name="Google Shape;464;p24"/>
            <p:cNvSpPr/>
            <p:nvPr/>
          </p:nvSpPr>
          <p:spPr>
            <a:xfrm>
              <a:off x="8368100" y="3786175"/>
              <a:ext cx="333675" cy="717700"/>
            </a:xfrm>
            <a:custGeom>
              <a:rect b="b" l="l" r="r" t="t"/>
              <a:pathLst>
                <a:path extrusionOk="0" h="28708" w="13347">
                  <a:moveTo>
                    <a:pt x="12843" y="0"/>
                  </a:moveTo>
                  <a:lnTo>
                    <a:pt x="9821" y="10576"/>
                  </a:lnTo>
                  <a:lnTo>
                    <a:pt x="0" y="28708"/>
                  </a:lnTo>
                  <a:lnTo>
                    <a:pt x="10829" y="20649"/>
                  </a:lnTo>
                  <a:lnTo>
                    <a:pt x="13347" y="10828"/>
                  </a:lnTo>
                  <a:close/>
                </a:path>
              </a:pathLst>
            </a:custGeom>
            <a:solidFill>
              <a:schemeClr val="accent5"/>
            </a:solidFill>
            <a:ln>
              <a:noFill/>
            </a:ln>
          </p:spPr>
        </p:sp>
        <p:sp>
          <p:nvSpPr>
            <p:cNvPr id="465" name="Google Shape;465;p24"/>
            <p:cNvSpPr/>
            <p:nvPr/>
          </p:nvSpPr>
          <p:spPr>
            <a:xfrm>
              <a:off x="7770025" y="4585700"/>
              <a:ext cx="491050" cy="220350"/>
            </a:xfrm>
            <a:custGeom>
              <a:rect b="b" l="l" r="r" t="t"/>
              <a:pathLst>
                <a:path extrusionOk="0" h="8814" w="19642">
                  <a:moveTo>
                    <a:pt x="19642" y="0"/>
                  </a:moveTo>
                  <a:lnTo>
                    <a:pt x="4029" y="4533"/>
                  </a:lnTo>
                  <a:lnTo>
                    <a:pt x="0" y="8814"/>
                  </a:lnTo>
                  <a:lnTo>
                    <a:pt x="15613" y="6800"/>
                  </a:lnTo>
                  <a:lnTo>
                    <a:pt x="13347" y="4281"/>
                  </a:lnTo>
                  <a:close/>
                </a:path>
              </a:pathLst>
            </a:custGeom>
            <a:solidFill>
              <a:schemeClr val="accent5"/>
            </a:solidFill>
            <a:ln>
              <a:noFill/>
            </a:ln>
          </p:spPr>
        </p:sp>
        <p:sp>
          <p:nvSpPr>
            <p:cNvPr id="466" name="Google Shape;466;p24"/>
            <p:cNvSpPr/>
            <p:nvPr/>
          </p:nvSpPr>
          <p:spPr>
            <a:xfrm>
              <a:off x="8689175" y="3968750"/>
              <a:ext cx="245525" cy="308475"/>
            </a:xfrm>
            <a:custGeom>
              <a:rect b="b" l="l" r="r" t="t"/>
              <a:pathLst>
                <a:path extrusionOk="0" h="12339" w="9821">
                  <a:moveTo>
                    <a:pt x="9821" y="0"/>
                  </a:moveTo>
                  <a:lnTo>
                    <a:pt x="2015" y="3525"/>
                  </a:lnTo>
                  <a:lnTo>
                    <a:pt x="0" y="12339"/>
                  </a:lnTo>
                  <a:close/>
                </a:path>
              </a:pathLst>
            </a:custGeom>
            <a:solidFill>
              <a:schemeClr val="accent5"/>
            </a:solidFill>
            <a:ln>
              <a:noFill/>
            </a:ln>
          </p:spPr>
        </p:sp>
        <p:sp>
          <p:nvSpPr>
            <p:cNvPr id="467" name="Google Shape;467;p24"/>
            <p:cNvSpPr/>
            <p:nvPr/>
          </p:nvSpPr>
          <p:spPr>
            <a:xfrm>
              <a:off x="6120575" y="4787175"/>
              <a:ext cx="635850" cy="119600"/>
            </a:xfrm>
            <a:custGeom>
              <a:rect b="b" l="l" r="r" t="t"/>
              <a:pathLst>
                <a:path extrusionOk="0" h="4784" w="25434">
                  <a:moveTo>
                    <a:pt x="25434" y="0"/>
                  </a:moveTo>
                  <a:lnTo>
                    <a:pt x="21153" y="1007"/>
                  </a:lnTo>
                  <a:lnTo>
                    <a:pt x="5540" y="1763"/>
                  </a:lnTo>
                  <a:lnTo>
                    <a:pt x="0" y="4784"/>
                  </a:lnTo>
                  <a:lnTo>
                    <a:pt x="24175" y="4533"/>
                  </a:lnTo>
                  <a:close/>
                </a:path>
              </a:pathLst>
            </a:custGeom>
            <a:solidFill>
              <a:schemeClr val="accent5"/>
            </a:solidFill>
            <a:ln>
              <a:noFill/>
            </a:ln>
          </p:spPr>
        </p:sp>
        <p:sp>
          <p:nvSpPr>
            <p:cNvPr id="468" name="Google Shape;468;p24"/>
            <p:cNvSpPr/>
            <p:nvPr/>
          </p:nvSpPr>
          <p:spPr>
            <a:xfrm>
              <a:off x="1562575" y="4661250"/>
              <a:ext cx="1164675" cy="239250"/>
            </a:xfrm>
            <a:custGeom>
              <a:rect b="b" l="l" r="r" t="t"/>
              <a:pathLst>
                <a:path extrusionOk="0" h="9570" w="46587">
                  <a:moveTo>
                    <a:pt x="19894" y="2519"/>
                  </a:moveTo>
                  <a:lnTo>
                    <a:pt x="46587" y="9570"/>
                  </a:lnTo>
                  <a:lnTo>
                    <a:pt x="32485" y="9570"/>
                  </a:lnTo>
                  <a:lnTo>
                    <a:pt x="22412" y="6296"/>
                  </a:lnTo>
                  <a:lnTo>
                    <a:pt x="12087" y="3526"/>
                  </a:lnTo>
                  <a:lnTo>
                    <a:pt x="0" y="0"/>
                  </a:lnTo>
                  <a:close/>
                </a:path>
              </a:pathLst>
            </a:custGeom>
            <a:solidFill>
              <a:schemeClr val="accent5"/>
            </a:solidFill>
            <a:ln>
              <a:noFill/>
            </a:ln>
          </p:spPr>
        </p:sp>
        <p:sp>
          <p:nvSpPr>
            <p:cNvPr id="469" name="Google Shape;469;p24"/>
            <p:cNvSpPr/>
            <p:nvPr/>
          </p:nvSpPr>
          <p:spPr>
            <a:xfrm>
              <a:off x="1184825" y="4629775"/>
              <a:ext cx="509950" cy="163700"/>
            </a:xfrm>
            <a:custGeom>
              <a:rect b="b" l="l" r="r" t="t"/>
              <a:pathLst>
                <a:path extrusionOk="0" h="6548" w="20398">
                  <a:moveTo>
                    <a:pt x="13851" y="2770"/>
                  </a:moveTo>
                  <a:lnTo>
                    <a:pt x="20398" y="6548"/>
                  </a:lnTo>
                  <a:lnTo>
                    <a:pt x="5792" y="3022"/>
                  </a:lnTo>
                  <a:lnTo>
                    <a:pt x="0" y="0"/>
                  </a:lnTo>
                  <a:close/>
                </a:path>
              </a:pathLst>
            </a:custGeom>
            <a:solidFill>
              <a:schemeClr val="accent5"/>
            </a:solidFill>
            <a:ln>
              <a:noFill/>
            </a:ln>
          </p:spPr>
        </p:sp>
        <p:sp>
          <p:nvSpPr>
            <p:cNvPr id="470" name="Google Shape;470;p24"/>
            <p:cNvSpPr/>
            <p:nvPr/>
          </p:nvSpPr>
          <p:spPr>
            <a:xfrm>
              <a:off x="832275" y="4472400"/>
              <a:ext cx="151100" cy="75525"/>
            </a:xfrm>
            <a:custGeom>
              <a:rect b="b" l="l" r="r" t="t"/>
              <a:pathLst>
                <a:path extrusionOk="0" h="3021" w="6044">
                  <a:moveTo>
                    <a:pt x="5037" y="0"/>
                  </a:moveTo>
                  <a:lnTo>
                    <a:pt x="6044" y="3021"/>
                  </a:lnTo>
                  <a:lnTo>
                    <a:pt x="0" y="251"/>
                  </a:lnTo>
                  <a:close/>
                </a:path>
              </a:pathLst>
            </a:custGeom>
            <a:solidFill>
              <a:schemeClr val="accent5"/>
            </a:solidFill>
            <a:ln>
              <a:noFill/>
            </a:ln>
          </p:spPr>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471" name="Shape 471"/>
        <p:cNvGrpSpPr/>
        <p:nvPr/>
      </p:nvGrpSpPr>
      <p:grpSpPr>
        <a:xfrm>
          <a:off x="0" y="0"/>
          <a:ext cx="0" cy="0"/>
          <a:chOff x="0" y="0"/>
          <a:chExt cx="0" cy="0"/>
        </a:xfrm>
      </p:grpSpPr>
      <p:sp>
        <p:nvSpPr>
          <p:cNvPr id="472" name="Google Shape;472;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3" name="Google Shape;473;p25"/>
          <p:cNvSpPr txBox="1"/>
          <p:nvPr>
            <p:ph idx="1" type="subTitle"/>
          </p:nvPr>
        </p:nvSpPr>
        <p:spPr>
          <a:xfrm>
            <a:off x="937625" y="3253126"/>
            <a:ext cx="21753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4" name="Google Shape;474;p25"/>
          <p:cNvSpPr txBox="1"/>
          <p:nvPr>
            <p:ph idx="2" type="subTitle"/>
          </p:nvPr>
        </p:nvSpPr>
        <p:spPr>
          <a:xfrm>
            <a:off x="3484350" y="3253126"/>
            <a:ext cx="21753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5" name="Google Shape;475;p25"/>
          <p:cNvSpPr txBox="1"/>
          <p:nvPr>
            <p:ph idx="3" type="subTitle"/>
          </p:nvPr>
        </p:nvSpPr>
        <p:spPr>
          <a:xfrm>
            <a:off x="6031075" y="3253126"/>
            <a:ext cx="21753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6" name="Google Shape;476;p25"/>
          <p:cNvSpPr txBox="1"/>
          <p:nvPr>
            <p:ph idx="4" type="subTitle"/>
          </p:nvPr>
        </p:nvSpPr>
        <p:spPr>
          <a:xfrm>
            <a:off x="937625" y="2390579"/>
            <a:ext cx="2175300" cy="945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477" name="Google Shape;477;p25"/>
          <p:cNvSpPr txBox="1"/>
          <p:nvPr>
            <p:ph idx="5" type="subTitle"/>
          </p:nvPr>
        </p:nvSpPr>
        <p:spPr>
          <a:xfrm>
            <a:off x="3484350" y="2390579"/>
            <a:ext cx="2175300" cy="945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478" name="Google Shape;478;p25"/>
          <p:cNvSpPr txBox="1"/>
          <p:nvPr>
            <p:ph idx="6" type="subTitle"/>
          </p:nvPr>
        </p:nvSpPr>
        <p:spPr>
          <a:xfrm>
            <a:off x="6031075" y="2390579"/>
            <a:ext cx="2175300" cy="945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grpSp>
        <p:nvGrpSpPr>
          <p:cNvPr id="479" name="Google Shape;479;p25"/>
          <p:cNvGrpSpPr/>
          <p:nvPr/>
        </p:nvGrpSpPr>
        <p:grpSpPr>
          <a:xfrm flipH="1">
            <a:off x="-214088" y="115850"/>
            <a:ext cx="9386725" cy="5085575"/>
            <a:chOff x="-80575" y="115850"/>
            <a:chExt cx="9386725" cy="5085575"/>
          </a:xfrm>
        </p:grpSpPr>
        <p:grpSp>
          <p:nvGrpSpPr>
            <p:cNvPr id="480" name="Google Shape;480;p25"/>
            <p:cNvGrpSpPr/>
            <p:nvPr/>
          </p:nvGrpSpPr>
          <p:grpSpPr>
            <a:xfrm>
              <a:off x="-80575" y="115850"/>
              <a:ext cx="535125" cy="3361825"/>
              <a:chOff x="-80575" y="115850"/>
              <a:chExt cx="535125" cy="3361825"/>
            </a:xfrm>
          </p:grpSpPr>
          <p:sp>
            <p:nvSpPr>
              <p:cNvPr id="481" name="Google Shape;481;p25"/>
              <p:cNvSpPr/>
              <p:nvPr/>
            </p:nvSpPr>
            <p:spPr>
              <a:xfrm>
                <a:off x="-80575" y="115850"/>
                <a:ext cx="535125" cy="3361825"/>
              </a:xfrm>
              <a:custGeom>
                <a:rect b="b" l="l" r="r" t="t"/>
                <a:pathLst>
                  <a:path extrusionOk="0" h="134473" w="21405">
                    <a:moveTo>
                      <a:pt x="755" y="0"/>
                    </a:moveTo>
                    <a:lnTo>
                      <a:pt x="7806" y="5288"/>
                    </a:lnTo>
                    <a:lnTo>
                      <a:pt x="9569" y="14102"/>
                    </a:lnTo>
                    <a:lnTo>
                      <a:pt x="16116" y="19390"/>
                    </a:lnTo>
                    <a:lnTo>
                      <a:pt x="18635" y="33744"/>
                    </a:lnTo>
                    <a:lnTo>
                      <a:pt x="14857" y="52127"/>
                    </a:lnTo>
                    <a:lnTo>
                      <a:pt x="20146" y="64215"/>
                    </a:lnTo>
                    <a:lnTo>
                      <a:pt x="21405" y="94685"/>
                    </a:lnTo>
                    <a:lnTo>
                      <a:pt x="16620" y="111306"/>
                    </a:lnTo>
                    <a:lnTo>
                      <a:pt x="8058" y="121630"/>
                    </a:lnTo>
                    <a:lnTo>
                      <a:pt x="5288" y="133718"/>
                    </a:lnTo>
                    <a:lnTo>
                      <a:pt x="0" y="134473"/>
                    </a:lnTo>
                    <a:close/>
                  </a:path>
                </a:pathLst>
              </a:custGeom>
              <a:solidFill>
                <a:schemeClr val="accent6"/>
              </a:solidFill>
              <a:ln>
                <a:noFill/>
              </a:ln>
            </p:spPr>
          </p:sp>
          <p:sp>
            <p:nvSpPr>
              <p:cNvPr id="482" name="Google Shape;482;p25"/>
              <p:cNvSpPr/>
              <p:nvPr/>
            </p:nvSpPr>
            <p:spPr>
              <a:xfrm>
                <a:off x="234200" y="650975"/>
                <a:ext cx="125900" cy="623250"/>
              </a:xfrm>
              <a:custGeom>
                <a:rect b="b" l="l" r="r" t="t"/>
                <a:pathLst>
                  <a:path extrusionOk="0" h="24930" w="5036">
                    <a:moveTo>
                      <a:pt x="3022" y="0"/>
                    </a:moveTo>
                    <a:lnTo>
                      <a:pt x="5036" y="12339"/>
                    </a:lnTo>
                    <a:lnTo>
                      <a:pt x="0" y="24930"/>
                    </a:lnTo>
                    <a:close/>
                  </a:path>
                </a:pathLst>
              </a:custGeom>
              <a:solidFill>
                <a:schemeClr val="accent5"/>
              </a:solidFill>
              <a:ln>
                <a:noFill/>
              </a:ln>
            </p:spPr>
          </p:sp>
          <p:sp>
            <p:nvSpPr>
              <p:cNvPr id="483" name="Google Shape;483;p25"/>
              <p:cNvSpPr/>
              <p:nvPr/>
            </p:nvSpPr>
            <p:spPr>
              <a:xfrm>
                <a:off x="234200" y="2350775"/>
                <a:ext cx="169975" cy="390325"/>
              </a:xfrm>
              <a:custGeom>
                <a:rect b="b" l="l" r="r" t="t"/>
                <a:pathLst>
                  <a:path extrusionOk="0" h="15613" w="6799">
                    <a:moveTo>
                      <a:pt x="6799" y="6547"/>
                    </a:moveTo>
                    <a:lnTo>
                      <a:pt x="4533" y="15613"/>
                    </a:lnTo>
                    <a:lnTo>
                      <a:pt x="2014" y="8814"/>
                    </a:lnTo>
                    <a:lnTo>
                      <a:pt x="0" y="3777"/>
                    </a:lnTo>
                    <a:lnTo>
                      <a:pt x="5036" y="0"/>
                    </a:lnTo>
                    <a:close/>
                  </a:path>
                </a:pathLst>
              </a:custGeom>
              <a:solidFill>
                <a:schemeClr val="accent5"/>
              </a:solidFill>
              <a:ln>
                <a:noFill/>
              </a:ln>
            </p:spPr>
          </p:sp>
          <p:sp>
            <p:nvSpPr>
              <p:cNvPr id="484" name="Google Shape;484;p25"/>
              <p:cNvSpPr/>
              <p:nvPr/>
            </p:nvSpPr>
            <p:spPr>
              <a:xfrm>
                <a:off x="209025" y="1941550"/>
                <a:ext cx="169975" cy="333675"/>
              </a:xfrm>
              <a:custGeom>
                <a:rect b="b" l="l" r="r" t="t"/>
                <a:pathLst>
                  <a:path extrusionOk="0" h="13347" w="6799">
                    <a:moveTo>
                      <a:pt x="6799" y="13347"/>
                    </a:moveTo>
                    <a:lnTo>
                      <a:pt x="6547" y="5541"/>
                    </a:lnTo>
                    <a:lnTo>
                      <a:pt x="0" y="0"/>
                    </a:lnTo>
                    <a:close/>
                  </a:path>
                </a:pathLst>
              </a:custGeom>
              <a:solidFill>
                <a:schemeClr val="accent5"/>
              </a:solidFill>
              <a:ln>
                <a:noFill/>
              </a:ln>
            </p:spPr>
          </p:sp>
          <p:sp>
            <p:nvSpPr>
              <p:cNvPr id="485" name="Google Shape;485;p25"/>
              <p:cNvSpPr/>
              <p:nvPr/>
            </p:nvSpPr>
            <p:spPr>
              <a:xfrm>
                <a:off x="158650" y="1803050"/>
                <a:ext cx="220350" cy="188875"/>
              </a:xfrm>
              <a:custGeom>
                <a:rect b="b" l="l" r="r" t="t"/>
                <a:pathLst>
                  <a:path extrusionOk="0" h="7555" w="8814">
                    <a:moveTo>
                      <a:pt x="0" y="2015"/>
                    </a:moveTo>
                    <a:lnTo>
                      <a:pt x="8310" y="7555"/>
                    </a:lnTo>
                    <a:lnTo>
                      <a:pt x="8814" y="0"/>
                    </a:lnTo>
                    <a:close/>
                  </a:path>
                </a:pathLst>
              </a:custGeom>
              <a:solidFill>
                <a:schemeClr val="accent5"/>
              </a:solidFill>
              <a:ln>
                <a:noFill/>
              </a:ln>
            </p:spPr>
          </p:sp>
          <p:sp>
            <p:nvSpPr>
              <p:cNvPr id="486" name="Google Shape;486;p25"/>
              <p:cNvSpPr/>
              <p:nvPr/>
            </p:nvSpPr>
            <p:spPr>
              <a:xfrm>
                <a:off x="13850" y="921675"/>
                <a:ext cx="371450" cy="868800"/>
              </a:xfrm>
              <a:custGeom>
                <a:rect b="b" l="l" r="r" t="t"/>
                <a:pathLst>
                  <a:path extrusionOk="0" h="34752" w="14858">
                    <a:moveTo>
                      <a:pt x="5792" y="34752"/>
                    </a:moveTo>
                    <a:lnTo>
                      <a:pt x="14858" y="33241"/>
                    </a:lnTo>
                    <a:lnTo>
                      <a:pt x="11584" y="26441"/>
                    </a:lnTo>
                    <a:lnTo>
                      <a:pt x="5036" y="31226"/>
                    </a:lnTo>
                    <a:lnTo>
                      <a:pt x="11080" y="24931"/>
                    </a:lnTo>
                    <a:lnTo>
                      <a:pt x="7807" y="17628"/>
                    </a:lnTo>
                    <a:lnTo>
                      <a:pt x="3022" y="13347"/>
                    </a:lnTo>
                    <a:lnTo>
                      <a:pt x="2266" y="0"/>
                    </a:lnTo>
                    <a:lnTo>
                      <a:pt x="0" y="18635"/>
                    </a:lnTo>
                    <a:close/>
                  </a:path>
                </a:pathLst>
              </a:custGeom>
              <a:solidFill>
                <a:schemeClr val="accent5"/>
              </a:solidFill>
              <a:ln>
                <a:noFill/>
              </a:ln>
            </p:spPr>
          </p:sp>
        </p:grpSp>
        <p:grpSp>
          <p:nvGrpSpPr>
            <p:cNvPr id="487" name="Google Shape;487;p25"/>
            <p:cNvGrpSpPr/>
            <p:nvPr/>
          </p:nvGrpSpPr>
          <p:grpSpPr>
            <a:xfrm>
              <a:off x="1940300" y="4666300"/>
              <a:ext cx="7365850" cy="535125"/>
              <a:chOff x="1940300" y="4666300"/>
              <a:chExt cx="7365850" cy="535125"/>
            </a:xfrm>
          </p:grpSpPr>
          <p:sp>
            <p:nvSpPr>
              <p:cNvPr id="488" name="Google Shape;488;p25"/>
              <p:cNvSpPr/>
              <p:nvPr/>
            </p:nvSpPr>
            <p:spPr>
              <a:xfrm>
                <a:off x="1940300" y="4666300"/>
                <a:ext cx="7365850" cy="535125"/>
              </a:xfrm>
              <a:custGeom>
                <a:rect b="b" l="l" r="r" t="t"/>
                <a:pathLst>
                  <a:path extrusionOk="0" h="21405" w="294634">
                    <a:moveTo>
                      <a:pt x="292367" y="1259"/>
                    </a:moveTo>
                    <a:lnTo>
                      <a:pt x="270962" y="4029"/>
                    </a:lnTo>
                    <a:lnTo>
                      <a:pt x="222612" y="0"/>
                    </a:lnTo>
                    <a:lnTo>
                      <a:pt x="171492" y="6044"/>
                    </a:lnTo>
                    <a:lnTo>
                      <a:pt x="148072" y="1763"/>
                    </a:lnTo>
                    <a:lnTo>
                      <a:pt x="125660" y="3525"/>
                    </a:lnTo>
                    <a:lnTo>
                      <a:pt x="101737" y="12843"/>
                    </a:lnTo>
                    <a:lnTo>
                      <a:pt x="87635" y="11584"/>
                    </a:lnTo>
                    <a:lnTo>
                      <a:pt x="61949" y="1259"/>
                    </a:lnTo>
                    <a:lnTo>
                      <a:pt x="53639" y="5540"/>
                    </a:lnTo>
                    <a:lnTo>
                      <a:pt x="20146" y="7806"/>
                    </a:lnTo>
                    <a:lnTo>
                      <a:pt x="0" y="21153"/>
                    </a:lnTo>
                    <a:lnTo>
                      <a:pt x="294634" y="21405"/>
                    </a:lnTo>
                    <a:close/>
                  </a:path>
                </a:pathLst>
              </a:custGeom>
              <a:solidFill>
                <a:schemeClr val="accent6"/>
              </a:solidFill>
              <a:ln>
                <a:noFill/>
              </a:ln>
            </p:spPr>
          </p:sp>
          <p:sp>
            <p:nvSpPr>
              <p:cNvPr id="489" name="Google Shape;489;p25"/>
              <p:cNvSpPr/>
              <p:nvPr/>
            </p:nvSpPr>
            <p:spPr>
              <a:xfrm>
                <a:off x="6233900" y="4697775"/>
                <a:ext cx="1630550" cy="195150"/>
              </a:xfrm>
              <a:custGeom>
                <a:rect b="b" l="l" r="r" t="t"/>
                <a:pathLst>
                  <a:path extrusionOk="0" h="7806" w="65222">
                    <a:moveTo>
                      <a:pt x="2770" y="7806"/>
                    </a:moveTo>
                    <a:lnTo>
                      <a:pt x="65222" y="2266"/>
                    </a:lnTo>
                    <a:lnTo>
                      <a:pt x="50868" y="0"/>
                    </a:lnTo>
                    <a:lnTo>
                      <a:pt x="0" y="5792"/>
                    </a:lnTo>
                    <a:close/>
                  </a:path>
                </a:pathLst>
              </a:custGeom>
              <a:solidFill>
                <a:schemeClr val="accent5"/>
              </a:solidFill>
              <a:ln>
                <a:noFill/>
              </a:ln>
            </p:spPr>
          </p:sp>
          <p:sp>
            <p:nvSpPr>
              <p:cNvPr id="490" name="Google Shape;490;p25"/>
              <p:cNvSpPr/>
              <p:nvPr/>
            </p:nvSpPr>
            <p:spPr>
              <a:xfrm>
                <a:off x="3350525" y="4741850"/>
                <a:ext cx="742875" cy="226625"/>
              </a:xfrm>
              <a:custGeom>
                <a:rect b="b" l="l" r="r" t="t"/>
                <a:pathLst>
                  <a:path extrusionOk="0" h="9065" w="29715">
                    <a:moveTo>
                      <a:pt x="0" y="4532"/>
                    </a:moveTo>
                    <a:lnTo>
                      <a:pt x="29715" y="9065"/>
                    </a:lnTo>
                    <a:lnTo>
                      <a:pt x="5540" y="0"/>
                    </a:lnTo>
                    <a:close/>
                  </a:path>
                </a:pathLst>
              </a:custGeom>
              <a:solidFill>
                <a:schemeClr val="accent5"/>
              </a:solidFill>
              <a:ln>
                <a:noFill/>
              </a:ln>
            </p:spPr>
          </p:sp>
          <p:sp>
            <p:nvSpPr>
              <p:cNvPr id="491" name="Google Shape;491;p25"/>
              <p:cNvSpPr/>
              <p:nvPr/>
            </p:nvSpPr>
            <p:spPr>
              <a:xfrm>
                <a:off x="2443950" y="4836275"/>
                <a:ext cx="692525" cy="88150"/>
              </a:xfrm>
              <a:custGeom>
                <a:rect b="b" l="l" r="r" t="t"/>
                <a:pathLst>
                  <a:path extrusionOk="0" h="3526" w="27701">
                    <a:moveTo>
                      <a:pt x="0" y="2266"/>
                    </a:moveTo>
                    <a:lnTo>
                      <a:pt x="21405" y="3526"/>
                    </a:lnTo>
                    <a:lnTo>
                      <a:pt x="27701" y="0"/>
                    </a:lnTo>
                    <a:close/>
                  </a:path>
                </a:pathLst>
              </a:custGeom>
              <a:solidFill>
                <a:schemeClr val="accent5"/>
              </a:solidFill>
              <a:ln>
                <a:noFill/>
              </a:ln>
            </p:spPr>
          </p:sp>
          <p:sp>
            <p:nvSpPr>
              <p:cNvPr id="492" name="Google Shape;492;p25"/>
              <p:cNvSpPr/>
              <p:nvPr/>
            </p:nvSpPr>
            <p:spPr>
              <a:xfrm>
                <a:off x="2985375" y="4867750"/>
                <a:ext cx="491050" cy="107025"/>
              </a:xfrm>
              <a:custGeom>
                <a:rect b="b" l="l" r="r" t="t"/>
                <a:pathLst>
                  <a:path extrusionOk="0" h="4281" w="19642">
                    <a:moveTo>
                      <a:pt x="7806" y="0"/>
                    </a:moveTo>
                    <a:lnTo>
                      <a:pt x="0" y="4281"/>
                    </a:lnTo>
                    <a:lnTo>
                      <a:pt x="19642" y="2015"/>
                    </a:lnTo>
                    <a:close/>
                  </a:path>
                </a:pathLst>
              </a:custGeom>
              <a:solidFill>
                <a:schemeClr val="accent5"/>
              </a:solidFill>
              <a:ln>
                <a:noFill/>
              </a:ln>
            </p:spPr>
          </p:sp>
          <p:sp>
            <p:nvSpPr>
              <p:cNvPr id="493" name="Google Shape;493;p25"/>
              <p:cNvSpPr/>
              <p:nvPr/>
            </p:nvSpPr>
            <p:spPr>
              <a:xfrm>
                <a:off x="4760725" y="4767025"/>
                <a:ext cx="831025" cy="195150"/>
              </a:xfrm>
              <a:custGeom>
                <a:rect b="b" l="l" r="r" t="t"/>
                <a:pathLst>
                  <a:path extrusionOk="0" h="7806" w="33241">
                    <a:moveTo>
                      <a:pt x="0" y="7806"/>
                    </a:moveTo>
                    <a:lnTo>
                      <a:pt x="30471" y="6296"/>
                    </a:lnTo>
                    <a:lnTo>
                      <a:pt x="33241" y="252"/>
                    </a:lnTo>
                    <a:lnTo>
                      <a:pt x="19894" y="4785"/>
                    </a:lnTo>
                    <a:lnTo>
                      <a:pt x="26442" y="0"/>
                    </a:lnTo>
                    <a:lnTo>
                      <a:pt x="13095" y="1259"/>
                    </a:lnTo>
                    <a:close/>
                  </a:path>
                </a:pathLst>
              </a:custGeom>
              <a:solidFill>
                <a:schemeClr val="accent5"/>
              </a:solidFill>
              <a:ln>
                <a:noFill/>
              </a:ln>
            </p:spPr>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94" name="Shape 494"/>
        <p:cNvGrpSpPr/>
        <p:nvPr/>
      </p:nvGrpSpPr>
      <p:grpSpPr>
        <a:xfrm>
          <a:off x="0" y="0"/>
          <a:ext cx="0" cy="0"/>
          <a:chOff x="0" y="0"/>
          <a:chExt cx="0" cy="0"/>
        </a:xfrm>
      </p:grpSpPr>
      <p:sp>
        <p:nvSpPr>
          <p:cNvPr id="495" name="Google Shape;495;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6" name="Google Shape;496;p26"/>
          <p:cNvSpPr txBox="1"/>
          <p:nvPr>
            <p:ph idx="1" type="subTitle"/>
          </p:nvPr>
        </p:nvSpPr>
        <p:spPr>
          <a:xfrm>
            <a:off x="1744021" y="1995297"/>
            <a:ext cx="27273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7" name="Google Shape;497;p26"/>
          <p:cNvSpPr txBox="1"/>
          <p:nvPr>
            <p:ph idx="2" type="subTitle"/>
          </p:nvPr>
        </p:nvSpPr>
        <p:spPr>
          <a:xfrm>
            <a:off x="4672605" y="1995298"/>
            <a:ext cx="2727300" cy="665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8" name="Google Shape;498;p26"/>
          <p:cNvSpPr txBox="1"/>
          <p:nvPr>
            <p:ph idx="3" type="subTitle"/>
          </p:nvPr>
        </p:nvSpPr>
        <p:spPr>
          <a:xfrm>
            <a:off x="1744021" y="3561974"/>
            <a:ext cx="27273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9" name="Google Shape;499;p26"/>
          <p:cNvSpPr txBox="1"/>
          <p:nvPr>
            <p:ph idx="4" type="subTitle"/>
          </p:nvPr>
        </p:nvSpPr>
        <p:spPr>
          <a:xfrm>
            <a:off x="4672605" y="3561975"/>
            <a:ext cx="2727300" cy="665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0" name="Google Shape;500;p26"/>
          <p:cNvSpPr txBox="1"/>
          <p:nvPr>
            <p:ph idx="5" type="subTitle"/>
          </p:nvPr>
        </p:nvSpPr>
        <p:spPr>
          <a:xfrm>
            <a:off x="1744021" y="1597375"/>
            <a:ext cx="27273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501" name="Google Shape;501;p26"/>
          <p:cNvSpPr txBox="1"/>
          <p:nvPr>
            <p:ph idx="6" type="subTitle"/>
          </p:nvPr>
        </p:nvSpPr>
        <p:spPr>
          <a:xfrm>
            <a:off x="1744021" y="3164152"/>
            <a:ext cx="27273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502" name="Google Shape;502;p26"/>
          <p:cNvSpPr txBox="1"/>
          <p:nvPr>
            <p:ph idx="7" type="subTitle"/>
          </p:nvPr>
        </p:nvSpPr>
        <p:spPr>
          <a:xfrm>
            <a:off x="4672600" y="1597375"/>
            <a:ext cx="2727300" cy="505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503" name="Google Shape;503;p26"/>
          <p:cNvSpPr txBox="1"/>
          <p:nvPr>
            <p:ph idx="8" type="subTitle"/>
          </p:nvPr>
        </p:nvSpPr>
        <p:spPr>
          <a:xfrm>
            <a:off x="4672600" y="3164152"/>
            <a:ext cx="2727300" cy="505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grpSp>
        <p:nvGrpSpPr>
          <p:cNvPr id="504" name="Google Shape;504;p26"/>
          <p:cNvGrpSpPr/>
          <p:nvPr/>
        </p:nvGrpSpPr>
        <p:grpSpPr>
          <a:xfrm>
            <a:off x="-86875" y="-28950"/>
            <a:ext cx="7340650" cy="5212750"/>
            <a:chOff x="-86875" y="-28950"/>
            <a:chExt cx="7340650" cy="5212750"/>
          </a:xfrm>
        </p:grpSpPr>
        <p:grpSp>
          <p:nvGrpSpPr>
            <p:cNvPr id="505" name="Google Shape;505;p26"/>
            <p:cNvGrpSpPr/>
            <p:nvPr/>
          </p:nvGrpSpPr>
          <p:grpSpPr>
            <a:xfrm>
              <a:off x="3010550" y="-28950"/>
              <a:ext cx="4243225" cy="453275"/>
              <a:chOff x="3010550" y="-28950"/>
              <a:chExt cx="4243225" cy="453275"/>
            </a:xfrm>
          </p:grpSpPr>
          <p:sp>
            <p:nvSpPr>
              <p:cNvPr id="506" name="Google Shape;506;p26"/>
              <p:cNvSpPr/>
              <p:nvPr/>
            </p:nvSpPr>
            <p:spPr>
              <a:xfrm>
                <a:off x="3010550" y="-28950"/>
                <a:ext cx="4243225" cy="453275"/>
              </a:xfrm>
              <a:custGeom>
                <a:rect b="b" l="l" r="r" t="t"/>
                <a:pathLst>
                  <a:path extrusionOk="0" h="18131" w="169729">
                    <a:moveTo>
                      <a:pt x="0" y="0"/>
                    </a:moveTo>
                    <a:lnTo>
                      <a:pt x="8562" y="7806"/>
                    </a:lnTo>
                    <a:lnTo>
                      <a:pt x="24427" y="12339"/>
                    </a:lnTo>
                    <a:lnTo>
                      <a:pt x="48602" y="15361"/>
                    </a:lnTo>
                    <a:lnTo>
                      <a:pt x="65726" y="11584"/>
                    </a:lnTo>
                    <a:lnTo>
                      <a:pt x="95441" y="10576"/>
                    </a:lnTo>
                    <a:lnTo>
                      <a:pt x="105011" y="14102"/>
                    </a:lnTo>
                    <a:lnTo>
                      <a:pt x="125912" y="18131"/>
                    </a:lnTo>
                    <a:lnTo>
                      <a:pt x="158397" y="10073"/>
                    </a:lnTo>
                    <a:lnTo>
                      <a:pt x="169729" y="0"/>
                    </a:lnTo>
                    <a:close/>
                  </a:path>
                </a:pathLst>
              </a:custGeom>
              <a:solidFill>
                <a:schemeClr val="accent6"/>
              </a:solidFill>
              <a:ln>
                <a:noFill/>
              </a:ln>
            </p:spPr>
          </p:sp>
          <p:sp>
            <p:nvSpPr>
              <p:cNvPr id="507" name="Google Shape;507;p26"/>
              <p:cNvSpPr/>
              <p:nvPr/>
            </p:nvSpPr>
            <p:spPr>
              <a:xfrm>
                <a:off x="3262375" y="46575"/>
                <a:ext cx="717700" cy="239250"/>
              </a:xfrm>
              <a:custGeom>
                <a:rect b="b" l="l" r="r" t="t"/>
                <a:pathLst>
                  <a:path extrusionOk="0" h="9570" w="28708">
                    <a:moveTo>
                      <a:pt x="0" y="4030"/>
                    </a:moveTo>
                    <a:lnTo>
                      <a:pt x="17124" y="8814"/>
                    </a:lnTo>
                    <a:lnTo>
                      <a:pt x="28708" y="9570"/>
                    </a:lnTo>
                    <a:lnTo>
                      <a:pt x="10325" y="0"/>
                    </a:lnTo>
                    <a:lnTo>
                      <a:pt x="11584" y="4785"/>
                    </a:lnTo>
                    <a:close/>
                  </a:path>
                </a:pathLst>
              </a:custGeom>
              <a:solidFill>
                <a:schemeClr val="accent5"/>
              </a:solidFill>
              <a:ln>
                <a:noFill/>
              </a:ln>
            </p:spPr>
          </p:sp>
          <p:sp>
            <p:nvSpPr>
              <p:cNvPr id="508" name="Google Shape;508;p26"/>
              <p:cNvSpPr/>
              <p:nvPr/>
            </p:nvSpPr>
            <p:spPr>
              <a:xfrm>
                <a:off x="3898225" y="191375"/>
                <a:ext cx="761775" cy="132225"/>
              </a:xfrm>
              <a:custGeom>
                <a:rect b="b" l="l" r="r" t="t"/>
                <a:pathLst>
                  <a:path extrusionOk="0" h="5289" w="30471">
                    <a:moveTo>
                      <a:pt x="7303" y="3778"/>
                    </a:moveTo>
                    <a:lnTo>
                      <a:pt x="14354" y="5289"/>
                    </a:lnTo>
                    <a:lnTo>
                      <a:pt x="30471" y="1008"/>
                    </a:lnTo>
                    <a:lnTo>
                      <a:pt x="16369" y="504"/>
                    </a:lnTo>
                    <a:lnTo>
                      <a:pt x="0" y="0"/>
                    </a:lnTo>
                    <a:close/>
                  </a:path>
                </a:pathLst>
              </a:custGeom>
              <a:solidFill>
                <a:schemeClr val="accent5"/>
              </a:solidFill>
              <a:ln>
                <a:noFill/>
              </a:ln>
            </p:spPr>
          </p:sp>
          <p:sp>
            <p:nvSpPr>
              <p:cNvPr id="509" name="Google Shape;509;p26"/>
              <p:cNvSpPr/>
              <p:nvPr/>
            </p:nvSpPr>
            <p:spPr>
              <a:xfrm>
                <a:off x="4767025" y="90650"/>
                <a:ext cx="598075" cy="62950"/>
              </a:xfrm>
              <a:custGeom>
                <a:rect b="b" l="l" r="r" t="t"/>
                <a:pathLst>
                  <a:path extrusionOk="0" h="2518" w="23923">
                    <a:moveTo>
                      <a:pt x="0" y="0"/>
                    </a:moveTo>
                    <a:lnTo>
                      <a:pt x="10577" y="2518"/>
                    </a:lnTo>
                    <a:lnTo>
                      <a:pt x="23923" y="1763"/>
                    </a:lnTo>
                    <a:lnTo>
                      <a:pt x="2518" y="252"/>
                    </a:lnTo>
                    <a:close/>
                  </a:path>
                </a:pathLst>
              </a:custGeom>
              <a:solidFill>
                <a:schemeClr val="accent5"/>
              </a:solidFill>
              <a:ln>
                <a:noFill/>
              </a:ln>
            </p:spPr>
          </p:sp>
          <p:sp>
            <p:nvSpPr>
              <p:cNvPr id="510" name="Google Shape;510;p26"/>
              <p:cNvSpPr/>
              <p:nvPr/>
            </p:nvSpPr>
            <p:spPr>
              <a:xfrm>
                <a:off x="5472125" y="222875"/>
                <a:ext cx="686225" cy="169975"/>
              </a:xfrm>
              <a:custGeom>
                <a:rect b="b" l="l" r="r" t="t"/>
                <a:pathLst>
                  <a:path extrusionOk="0" h="6799" w="27449">
                    <a:moveTo>
                      <a:pt x="0" y="0"/>
                    </a:moveTo>
                    <a:lnTo>
                      <a:pt x="7303" y="3021"/>
                    </a:lnTo>
                    <a:lnTo>
                      <a:pt x="27449" y="6799"/>
                    </a:lnTo>
                    <a:lnTo>
                      <a:pt x="20902" y="1762"/>
                    </a:lnTo>
                    <a:close/>
                  </a:path>
                </a:pathLst>
              </a:custGeom>
              <a:solidFill>
                <a:schemeClr val="accent5"/>
              </a:solidFill>
              <a:ln>
                <a:noFill/>
              </a:ln>
            </p:spPr>
          </p:sp>
          <p:sp>
            <p:nvSpPr>
              <p:cNvPr id="511" name="Google Shape;511;p26"/>
              <p:cNvSpPr/>
              <p:nvPr/>
            </p:nvSpPr>
            <p:spPr>
              <a:xfrm>
                <a:off x="6000950" y="147325"/>
                <a:ext cx="371450" cy="239225"/>
              </a:xfrm>
              <a:custGeom>
                <a:rect b="b" l="l" r="r" t="t"/>
                <a:pathLst>
                  <a:path extrusionOk="0" h="9569" w="14858">
                    <a:moveTo>
                      <a:pt x="0" y="0"/>
                    </a:moveTo>
                    <a:lnTo>
                      <a:pt x="8059" y="9569"/>
                    </a:lnTo>
                    <a:lnTo>
                      <a:pt x="14858" y="7303"/>
                    </a:lnTo>
                    <a:close/>
                  </a:path>
                </a:pathLst>
              </a:custGeom>
              <a:solidFill>
                <a:schemeClr val="accent5"/>
              </a:solidFill>
              <a:ln>
                <a:noFill/>
              </a:ln>
            </p:spPr>
          </p:sp>
          <p:sp>
            <p:nvSpPr>
              <p:cNvPr id="512" name="Google Shape;512;p26"/>
              <p:cNvSpPr/>
              <p:nvPr/>
            </p:nvSpPr>
            <p:spPr>
              <a:xfrm>
                <a:off x="6473125" y="46575"/>
                <a:ext cx="585500" cy="251825"/>
              </a:xfrm>
              <a:custGeom>
                <a:rect b="b" l="l" r="r" t="t"/>
                <a:pathLst>
                  <a:path extrusionOk="0" h="10073" w="23420">
                    <a:moveTo>
                      <a:pt x="0" y="10073"/>
                    </a:moveTo>
                    <a:lnTo>
                      <a:pt x="16369" y="7052"/>
                    </a:lnTo>
                    <a:lnTo>
                      <a:pt x="23420" y="0"/>
                    </a:lnTo>
                    <a:lnTo>
                      <a:pt x="12088" y="1511"/>
                    </a:lnTo>
                    <a:lnTo>
                      <a:pt x="11332" y="6044"/>
                    </a:lnTo>
                    <a:lnTo>
                      <a:pt x="1511" y="6800"/>
                    </a:lnTo>
                    <a:close/>
                  </a:path>
                </a:pathLst>
              </a:custGeom>
              <a:solidFill>
                <a:schemeClr val="accent5"/>
              </a:solidFill>
              <a:ln>
                <a:noFill/>
              </a:ln>
            </p:spPr>
          </p:sp>
        </p:grpSp>
        <p:grpSp>
          <p:nvGrpSpPr>
            <p:cNvPr id="513" name="Google Shape;513;p26"/>
            <p:cNvGrpSpPr/>
            <p:nvPr/>
          </p:nvGrpSpPr>
          <p:grpSpPr>
            <a:xfrm>
              <a:off x="-86875" y="4277225"/>
              <a:ext cx="6597775" cy="906575"/>
              <a:chOff x="-86875" y="4277225"/>
              <a:chExt cx="6597775" cy="906575"/>
            </a:xfrm>
          </p:grpSpPr>
          <p:sp>
            <p:nvSpPr>
              <p:cNvPr id="514" name="Google Shape;514;p26"/>
              <p:cNvSpPr/>
              <p:nvPr/>
            </p:nvSpPr>
            <p:spPr>
              <a:xfrm>
                <a:off x="-86875" y="4277225"/>
                <a:ext cx="6597775" cy="906575"/>
              </a:xfrm>
              <a:custGeom>
                <a:rect b="b" l="l" r="r" t="t"/>
                <a:pathLst>
                  <a:path extrusionOk="0" h="36263" w="263911">
                    <a:moveTo>
                      <a:pt x="0" y="0"/>
                    </a:moveTo>
                    <a:lnTo>
                      <a:pt x="11836" y="10325"/>
                    </a:lnTo>
                    <a:lnTo>
                      <a:pt x="22664" y="12591"/>
                    </a:lnTo>
                    <a:lnTo>
                      <a:pt x="25434" y="18131"/>
                    </a:lnTo>
                    <a:lnTo>
                      <a:pt x="30219" y="23168"/>
                    </a:lnTo>
                    <a:lnTo>
                      <a:pt x="44824" y="20901"/>
                    </a:lnTo>
                    <a:lnTo>
                      <a:pt x="79324" y="23671"/>
                    </a:lnTo>
                    <a:lnTo>
                      <a:pt x="87131" y="21909"/>
                    </a:lnTo>
                    <a:lnTo>
                      <a:pt x="106521" y="24175"/>
                    </a:lnTo>
                    <a:lnTo>
                      <a:pt x="138755" y="22916"/>
                    </a:lnTo>
                    <a:lnTo>
                      <a:pt x="144547" y="23168"/>
                    </a:lnTo>
                    <a:lnTo>
                      <a:pt x="160412" y="22161"/>
                    </a:lnTo>
                    <a:lnTo>
                      <a:pt x="180809" y="20398"/>
                    </a:lnTo>
                    <a:lnTo>
                      <a:pt x="203473" y="23168"/>
                    </a:lnTo>
                    <a:lnTo>
                      <a:pt x="215309" y="26190"/>
                    </a:lnTo>
                    <a:lnTo>
                      <a:pt x="253335" y="25686"/>
                    </a:lnTo>
                    <a:lnTo>
                      <a:pt x="263911" y="36263"/>
                    </a:lnTo>
                    <a:lnTo>
                      <a:pt x="503" y="36263"/>
                    </a:lnTo>
                    <a:close/>
                  </a:path>
                </a:pathLst>
              </a:custGeom>
              <a:solidFill>
                <a:schemeClr val="accent6"/>
              </a:solidFill>
              <a:ln>
                <a:noFill/>
              </a:ln>
            </p:spPr>
          </p:sp>
          <p:sp>
            <p:nvSpPr>
              <p:cNvPr id="515" name="Google Shape;515;p26"/>
              <p:cNvSpPr/>
              <p:nvPr/>
            </p:nvSpPr>
            <p:spPr>
              <a:xfrm>
                <a:off x="152350" y="4579425"/>
                <a:ext cx="465875" cy="289575"/>
              </a:xfrm>
              <a:custGeom>
                <a:rect b="b" l="l" r="r" t="t"/>
                <a:pathLst>
                  <a:path extrusionOk="0" h="11583" w="18635">
                    <a:moveTo>
                      <a:pt x="4029" y="0"/>
                    </a:moveTo>
                    <a:lnTo>
                      <a:pt x="12088" y="1007"/>
                    </a:lnTo>
                    <a:lnTo>
                      <a:pt x="14102" y="5540"/>
                    </a:lnTo>
                    <a:lnTo>
                      <a:pt x="18635" y="11583"/>
                    </a:lnTo>
                    <a:lnTo>
                      <a:pt x="0" y="503"/>
                    </a:lnTo>
                    <a:close/>
                  </a:path>
                </a:pathLst>
              </a:custGeom>
              <a:solidFill>
                <a:schemeClr val="accent5"/>
              </a:solidFill>
              <a:ln>
                <a:noFill/>
              </a:ln>
            </p:spPr>
          </p:sp>
          <p:sp>
            <p:nvSpPr>
              <p:cNvPr id="516" name="Google Shape;516;p26"/>
              <p:cNvSpPr/>
              <p:nvPr/>
            </p:nvSpPr>
            <p:spPr>
              <a:xfrm>
                <a:off x="769325" y="4837525"/>
                <a:ext cx="453275" cy="69250"/>
              </a:xfrm>
              <a:custGeom>
                <a:rect b="b" l="l" r="r" t="t"/>
                <a:pathLst>
                  <a:path extrusionOk="0" h="2770" w="18131">
                    <a:moveTo>
                      <a:pt x="0" y="2770"/>
                    </a:moveTo>
                    <a:lnTo>
                      <a:pt x="18131" y="2267"/>
                    </a:lnTo>
                    <a:lnTo>
                      <a:pt x="11584" y="0"/>
                    </a:lnTo>
                    <a:close/>
                  </a:path>
                </a:pathLst>
              </a:custGeom>
              <a:solidFill>
                <a:schemeClr val="accent5"/>
              </a:solidFill>
              <a:ln>
                <a:noFill/>
              </a:ln>
            </p:spPr>
          </p:sp>
          <p:sp>
            <p:nvSpPr>
              <p:cNvPr id="517" name="Google Shape;517;p26"/>
              <p:cNvSpPr/>
              <p:nvPr/>
            </p:nvSpPr>
            <p:spPr>
              <a:xfrm>
                <a:off x="1184825" y="4837529"/>
                <a:ext cx="616975" cy="69250"/>
              </a:xfrm>
              <a:custGeom>
                <a:rect b="b" l="l" r="r" t="t"/>
                <a:pathLst>
                  <a:path extrusionOk="0" h="2770" w="24679">
                    <a:moveTo>
                      <a:pt x="0" y="0"/>
                    </a:moveTo>
                    <a:lnTo>
                      <a:pt x="5540" y="2770"/>
                    </a:lnTo>
                    <a:lnTo>
                      <a:pt x="24679" y="2770"/>
                    </a:lnTo>
                    <a:close/>
                  </a:path>
                </a:pathLst>
              </a:custGeom>
              <a:solidFill>
                <a:schemeClr val="accent5"/>
              </a:solidFill>
              <a:ln>
                <a:noFill/>
              </a:ln>
            </p:spPr>
          </p:sp>
          <p:sp>
            <p:nvSpPr>
              <p:cNvPr id="518" name="Google Shape;518;p26"/>
              <p:cNvSpPr/>
              <p:nvPr/>
            </p:nvSpPr>
            <p:spPr>
              <a:xfrm>
                <a:off x="2154350" y="4900500"/>
                <a:ext cx="893975" cy="157375"/>
              </a:xfrm>
              <a:custGeom>
                <a:rect b="b" l="l" r="r" t="t"/>
                <a:pathLst>
                  <a:path extrusionOk="0" h="6295" w="35759">
                    <a:moveTo>
                      <a:pt x="0" y="0"/>
                    </a:moveTo>
                    <a:lnTo>
                      <a:pt x="6044" y="5288"/>
                    </a:lnTo>
                    <a:lnTo>
                      <a:pt x="26190" y="6295"/>
                    </a:lnTo>
                    <a:lnTo>
                      <a:pt x="35759" y="2014"/>
                    </a:lnTo>
                    <a:lnTo>
                      <a:pt x="26693" y="2266"/>
                    </a:lnTo>
                    <a:lnTo>
                      <a:pt x="18635" y="3525"/>
                    </a:lnTo>
                    <a:lnTo>
                      <a:pt x="12843" y="251"/>
                    </a:lnTo>
                    <a:close/>
                  </a:path>
                </a:pathLst>
              </a:custGeom>
              <a:solidFill>
                <a:schemeClr val="accent5"/>
              </a:solidFill>
              <a:ln>
                <a:noFill/>
              </a:ln>
            </p:spPr>
          </p:sp>
          <p:sp>
            <p:nvSpPr>
              <p:cNvPr id="519" name="Google Shape;519;p26"/>
              <p:cNvSpPr/>
              <p:nvPr/>
            </p:nvSpPr>
            <p:spPr>
              <a:xfrm>
                <a:off x="3734550" y="4843825"/>
                <a:ext cx="585475" cy="157400"/>
              </a:xfrm>
              <a:custGeom>
                <a:rect b="b" l="l" r="r" t="t"/>
                <a:pathLst>
                  <a:path extrusionOk="0" h="6296" w="23419">
                    <a:moveTo>
                      <a:pt x="0" y="1763"/>
                    </a:moveTo>
                    <a:lnTo>
                      <a:pt x="7806" y="6296"/>
                    </a:lnTo>
                    <a:lnTo>
                      <a:pt x="23419" y="2518"/>
                    </a:lnTo>
                    <a:lnTo>
                      <a:pt x="21909" y="0"/>
                    </a:lnTo>
                    <a:close/>
                  </a:path>
                </a:pathLst>
              </a:custGeom>
              <a:solidFill>
                <a:schemeClr val="accent5"/>
              </a:solidFill>
              <a:ln>
                <a:noFill/>
              </a:ln>
            </p:spPr>
          </p:sp>
          <p:sp>
            <p:nvSpPr>
              <p:cNvPr id="520" name="Google Shape;520;p26"/>
              <p:cNvSpPr/>
              <p:nvPr/>
            </p:nvSpPr>
            <p:spPr>
              <a:xfrm>
                <a:off x="4351525" y="4812350"/>
                <a:ext cx="623250" cy="207750"/>
              </a:xfrm>
              <a:custGeom>
                <a:rect b="b" l="l" r="r" t="t"/>
                <a:pathLst>
                  <a:path extrusionOk="0" h="8310" w="24930">
                    <a:moveTo>
                      <a:pt x="0" y="504"/>
                    </a:moveTo>
                    <a:lnTo>
                      <a:pt x="2266" y="3777"/>
                    </a:lnTo>
                    <a:lnTo>
                      <a:pt x="5792" y="5540"/>
                    </a:lnTo>
                    <a:lnTo>
                      <a:pt x="6799" y="3022"/>
                    </a:lnTo>
                    <a:lnTo>
                      <a:pt x="10324" y="6799"/>
                    </a:lnTo>
                    <a:lnTo>
                      <a:pt x="24930" y="8310"/>
                    </a:lnTo>
                    <a:lnTo>
                      <a:pt x="24175" y="4785"/>
                    </a:lnTo>
                    <a:lnTo>
                      <a:pt x="4029" y="0"/>
                    </a:lnTo>
                    <a:close/>
                  </a:path>
                </a:pathLst>
              </a:custGeom>
              <a:solidFill>
                <a:schemeClr val="accent5"/>
              </a:solidFill>
              <a:ln>
                <a:noFill/>
              </a:ln>
            </p:spPr>
          </p:sp>
          <p:sp>
            <p:nvSpPr>
              <p:cNvPr id="521" name="Google Shape;521;p26"/>
              <p:cNvSpPr/>
              <p:nvPr/>
            </p:nvSpPr>
            <p:spPr>
              <a:xfrm>
                <a:off x="3621225" y="4894200"/>
                <a:ext cx="258125" cy="144800"/>
              </a:xfrm>
              <a:custGeom>
                <a:rect b="b" l="l" r="r" t="t"/>
                <a:pathLst>
                  <a:path extrusionOk="0" h="5792" w="10325">
                    <a:moveTo>
                      <a:pt x="3022" y="0"/>
                    </a:moveTo>
                    <a:lnTo>
                      <a:pt x="10325" y="5792"/>
                    </a:lnTo>
                    <a:lnTo>
                      <a:pt x="0" y="1763"/>
                    </a:lnTo>
                    <a:close/>
                  </a:path>
                </a:pathLst>
              </a:custGeom>
              <a:solidFill>
                <a:schemeClr val="accent5"/>
              </a:solidFill>
              <a:ln>
                <a:noFill/>
              </a:ln>
            </p:spPr>
          </p:sp>
          <p:sp>
            <p:nvSpPr>
              <p:cNvPr id="522" name="Google Shape;522;p26"/>
              <p:cNvSpPr/>
              <p:nvPr/>
            </p:nvSpPr>
            <p:spPr>
              <a:xfrm>
                <a:off x="5654700" y="4944550"/>
                <a:ext cx="585500" cy="88150"/>
              </a:xfrm>
              <a:custGeom>
                <a:rect b="b" l="l" r="r" t="t"/>
                <a:pathLst>
                  <a:path extrusionOk="0" h="3526" w="23420">
                    <a:moveTo>
                      <a:pt x="23420" y="1511"/>
                    </a:moveTo>
                    <a:lnTo>
                      <a:pt x="13095" y="3526"/>
                    </a:lnTo>
                    <a:lnTo>
                      <a:pt x="0" y="0"/>
                    </a:lnTo>
                    <a:close/>
                  </a:path>
                </a:pathLst>
              </a:custGeom>
              <a:solidFill>
                <a:schemeClr val="accent5"/>
              </a:solidFill>
              <a:ln>
                <a:noFill/>
              </a:ln>
            </p:spPr>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523" name="Shape 523"/>
        <p:cNvGrpSpPr/>
        <p:nvPr/>
      </p:nvGrpSpPr>
      <p:grpSpPr>
        <a:xfrm>
          <a:off x="0" y="0"/>
          <a:ext cx="0" cy="0"/>
          <a:chOff x="0" y="0"/>
          <a:chExt cx="0" cy="0"/>
        </a:xfrm>
      </p:grpSpPr>
      <p:sp>
        <p:nvSpPr>
          <p:cNvPr id="524" name="Google Shape;524;p27"/>
          <p:cNvSpPr txBox="1"/>
          <p:nvPr>
            <p:ph type="title"/>
          </p:nvPr>
        </p:nvSpPr>
        <p:spPr>
          <a:xfrm>
            <a:off x="720000" y="445963"/>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5" name="Google Shape;525;p27"/>
          <p:cNvSpPr txBox="1"/>
          <p:nvPr>
            <p:ph idx="1" type="subTitle"/>
          </p:nvPr>
        </p:nvSpPr>
        <p:spPr>
          <a:xfrm>
            <a:off x="731693" y="2220404"/>
            <a:ext cx="21579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6" name="Google Shape;526;p27"/>
          <p:cNvSpPr txBox="1"/>
          <p:nvPr>
            <p:ph idx="2" type="subTitle"/>
          </p:nvPr>
        </p:nvSpPr>
        <p:spPr>
          <a:xfrm>
            <a:off x="3493875" y="2220404"/>
            <a:ext cx="21579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7" name="Google Shape;527;p27"/>
          <p:cNvSpPr txBox="1"/>
          <p:nvPr>
            <p:ph idx="3" type="subTitle"/>
          </p:nvPr>
        </p:nvSpPr>
        <p:spPr>
          <a:xfrm>
            <a:off x="731693" y="3947825"/>
            <a:ext cx="21579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8" name="Google Shape;528;p27"/>
          <p:cNvSpPr txBox="1"/>
          <p:nvPr>
            <p:ph idx="4" type="subTitle"/>
          </p:nvPr>
        </p:nvSpPr>
        <p:spPr>
          <a:xfrm>
            <a:off x="3493875" y="3947825"/>
            <a:ext cx="21579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9" name="Google Shape;529;p27"/>
          <p:cNvSpPr txBox="1"/>
          <p:nvPr>
            <p:ph idx="5" type="subTitle"/>
          </p:nvPr>
        </p:nvSpPr>
        <p:spPr>
          <a:xfrm>
            <a:off x="6256057" y="2220404"/>
            <a:ext cx="21579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0" name="Google Shape;530;p27"/>
          <p:cNvSpPr txBox="1"/>
          <p:nvPr>
            <p:ph idx="6" type="subTitle"/>
          </p:nvPr>
        </p:nvSpPr>
        <p:spPr>
          <a:xfrm>
            <a:off x="6256057" y="3947825"/>
            <a:ext cx="21579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1" name="Google Shape;531;p27"/>
          <p:cNvSpPr txBox="1"/>
          <p:nvPr>
            <p:ph idx="7" type="subTitle"/>
          </p:nvPr>
        </p:nvSpPr>
        <p:spPr>
          <a:xfrm>
            <a:off x="730043" y="1285825"/>
            <a:ext cx="2161200" cy="104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532" name="Google Shape;532;p27"/>
          <p:cNvSpPr txBox="1"/>
          <p:nvPr>
            <p:ph idx="8" type="subTitle"/>
          </p:nvPr>
        </p:nvSpPr>
        <p:spPr>
          <a:xfrm>
            <a:off x="3493875" y="1285825"/>
            <a:ext cx="2157900" cy="104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533" name="Google Shape;533;p27"/>
          <p:cNvSpPr txBox="1"/>
          <p:nvPr>
            <p:ph idx="9" type="subTitle"/>
          </p:nvPr>
        </p:nvSpPr>
        <p:spPr>
          <a:xfrm>
            <a:off x="6256057" y="1285825"/>
            <a:ext cx="2157900" cy="104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534" name="Google Shape;534;p27"/>
          <p:cNvSpPr txBox="1"/>
          <p:nvPr>
            <p:ph idx="13" type="subTitle"/>
          </p:nvPr>
        </p:nvSpPr>
        <p:spPr>
          <a:xfrm>
            <a:off x="730043" y="3008191"/>
            <a:ext cx="2161200" cy="104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535" name="Google Shape;535;p27"/>
          <p:cNvSpPr txBox="1"/>
          <p:nvPr>
            <p:ph idx="14" type="subTitle"/>
          </p:nvPr>
        </p:nvSpPr>
        <p:spPr>
          <a:xfrm>
            <a:off x="3493875" y="3008191"/>
            <a:ext cx="2157900" cy="104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sp>
        <p:nvSpPr>
          <p:cNvPr id="536" name="Google Shape;536;p27"/>
          <p:cNvSpPr txBox="1"/>
          <p:nvPr>
            <p:ph idx="15" type="subTitle"/>
          </p:nvPr>
        </p:nvSpPr>
        <p:spPr>
          <a:xfrm>
            <a:off x="6256057" y="3008191"/>
            <a:ext cx="2157900" cy="104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2pPr>
            <a:lvl3pPr lvl="2"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3pPr>
            <a:lvl4pPr lvl="3"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4pPr>
            <a:lvl5pPr lvl="4"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5pPr>
            <a:lvl6pPr lvl="5"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6pPr>
            <a:lvl7pPr lvl="6"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7pPr>
            <a:lvl8pPr lvl="7"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8pPr>
            <a:lvl9pPr lvl="8" rtl="0" algn="ctr">
              <a:lnSpc>
                <a:spcPct val="100000"/>
              </a:lnSpc>
              <a:spcBef>
                <a:spcPts val="0"/>
              </a:spcBef>
              <a:spcAft>
                <a:spcPts val="0"/>
              </a:spcAft>
              <a:buSzPts val="2400"/>
              <a:buFont typeface="Hammersmith One"/>
              <a:buNone/>
              <a:defRPr sz="2400">
                <a:latin typeface="Hammersmith One"/>
                <a:ea typeface="Hammersmith One"/>
                <a:cs typeface="Hammersmith One"/>
                <a:sym typeface="Hammersmith One"/>
              </a:defRPr>
            </a:lvl9pPr>
          </a:lstStyle>
          <a:p/>
        </p:txBody>
      </p:sp>
      <p:grpSp>
        <p:nvGrpSpPr>
          <p:cNvPr id="537" name="Google Shape;537;p27"/>
          <p:cNvGrpSpPr/>
          <p:nvPr/>
        </p:nvGrpSpPr>
        <p:grpSpPr>
          <a:xfrm>
            <a:off x="2532100" y="-54150"/>
            <a:ext cx="6837000" cy="5263125"/>
            <a:chOff x="2532100" y="-54150"/>
            <a:chExt cx="6837000" cy="5263125"/>
          </a:xfrm>
        </p:grpSpPr>
        <p:grpSp>
          <p:nvGrpSpPr>
            <p:cNvPr id="538" name="Google Shape;538;p27"/>
            <p:cNvGrpSpPr/>
            <p:nvPr/>
          </p:nvGrpSpPr>
          <p:grpSpPr>
            <a:xfrm>
              <a:off x="5566575" y="-54150"/>
              <a:ext cx="3802525" cy="535125"/>
              <a:chOff x="5566575" y="-54150"/>
              <a:chExt cx="3802525" cy="535125"/>
            </a:xfrm>
          </p:grpSpPr>
          <p:grpSp>
            <p:nvGrpSpPr>
              <p:cNvPr id="539" name="Google Shape;539;p27"/>
              <p:cNvGrpSpPr/>
              <p:nvPr/>
            </p:nvGrpSpPr>
            <p:grpSpPr>
              <a:xfrm>
                <a:off x="5566575" y="-54150"/>
                <a:ext cx="3802525" cy="535125"/>
                <a:chOff x="5566575" y="-54150"/>
                <a:chExt cx="3802525" cy="535125"/>
              </a:xfrm>
            </p:grpSpPr>
            <p:sp>
              <p:nvSpPr>
                <p:cNvPr id="540" name="Google Shape;540;p27"/>
                <p:cNvSpPr/>
                <p:nvPr/>
              </p:nvSpPr>
              <p:spPr>
                <a:xfrm>
                  <a:off x="5566575" y="-54150"/>
                  <a:ext cx="3802525" cy="535125"/>
                </a:xfrm>
                <a:custGeom>
                  <a:rect b="b" l="l" r="r" t="t"/>
                  <a:pathLst>
                    <a:path extrusionOk="0" h="21405" w="152101">
                      <a:moveTo>
                        <a:pt x="0" y="0"/>
                      </a:moveTo>
                      <a:lnTo>
                        <a:pt x="6043" y="10577"/>
                      </a:lnTo>
                      <a:lnTo>
                        <a:pt x="24426" y="10073"/>
                      </a:lnTo>
                      <a:lnTo>
                        <a:pt x="28204" y="15362"/>
                      </a:lnTo>
                      <a:lnTo>
                        <a:pt x="32737" y="16369"/>
                      </a:lnTo>
                      <a:lnTo>
                        <a:pt x="53134" y="13095"/>
                      </a:lnTo>
                      <a:lnTo>
                        <a:pt x="66481" y="15110"/>
                      </a:lnTo>
                      <a:lnTo>
                        <a:pt x="74539" y="19139"/>
                      </a:lnTo>
                      <a:lnTo>
                        <a:pt x="94937" y="21405"/>
                      </a:lnTo>
                      <a:lnTo>
                        <a:pt x="104758" y="17628"/>
                      </a:lnTo>
                      <a:lnTo>
                        <a:pt x="128178" y="16621"/>
                      </a:lnTo>
                      <a:lnTo>
                        <a:pt x="135481" y="21154"/>
                      </a:lnTo>
                      <a:lnTo>
                        <a:pt x="152101" y="17124"/>
                      </a:lnTo>
                      <a:lnTo>
                        <a:pt x="146057" y="1008"/>
                      </a:lnTo>
                      <a:close/>
                    </a:path>
                  </a:pathLst>
                </a:custGeom>
                <a:solidFill>
                  <a:schemeClr val="accent6"/>
                </a:solidFill>
                <a:ln>
                  <a:noFill/>
                </a:ln>
              </p:spPr>
            </p:sp>
            <p:sp>
              <p:nvSpPr>
                <p:cNvPr id="541" name="Google Shape;541;p27"/>
                <p:cNvSpPr/>
                <p:nvPr/>
              </p:nvSpPr>
              <p:spPr>
                <a:xfrm>
                  <a:off x="7480425" y="348775"/>
                  <a:ext cx="686225" cy="100725"/>
                </a:xfrm>
                <a:custGeom>
                  <a:rect b="b" l="l" r="r" t="t"/>
                  <a:pathLst>
                    <a:path extrusionOk="0" h="4029" w="27449">
                      <a:moveTo>
                        <a:pt x="27449" y="0"/>
                      </a:moveTo>
                      <a:lnTo>
                        <a:pt x="18635" y="4029"/>
                      </a:lnTo>
                      <a:lnTo>
                        <a:pt x="0" y="2015"/>
                      </a:lnTo>
                      <a:close/>
                    </a:path>
                  </a:pathLst>
                </a:custGeom>
                <a:solidFill>
                  <a:schemeClr val="accent5"/>
                </a:solidFill>
                <a:ln>
                  <a:noFill/>
                </a:ln>
              </p:spPr>
            </p:sp>
          </p:grpSp>
          <p:sp>
            <p:nvSpPr>
              <p:cNvPr id="542" name="Google Shape;542;p27"/>
              <p:cNvSpPr/>
              <p:nvPr/>
            </p:nvSpPr>
            <p:spPr>
              <a:xfrm>
                <a:off x="7354500" y="266925"/>
                <a:ext cx="295900" cy="107025"/>
              </a:xfrm>
              <a:custGeom>
                <a:rect b="b" l="l" r="r" t="t"/>
                <a:pathLst>
                  <a:path extrusionOk="0" h="4281" w="11836">
                    <a:moveTo>
                      <a:pt x="2519" y="4281"/>
                    </a:moveTo>
                    <a:lnTo>
                      <a:pt x="11836" y="3022"/>
                    </a:lnTo>
                    <a:lnTo>
                      <a:pt x="0" y="0"/>
                    </a:lnTo>
                    <a:close/>
                  </a:path>
                </a:pathLst>
              </a:custGeom>
              <a:solidFill>
                <a:schemeClr val="accent5"/>
              </a:solidFill>
              <a:ln>
                <a:noFill/>
              </a:ln>
            </p:spPr>
          </p:sp>
          <p:sp>
            <p:nvSpPr>
              <p:cNvPr id="543" name="Google Shape;543;p27"/>
              <p:cNvSpPr/>
              <p:nvPr/>
            </p:nvSpPr>
            <p:spPr>
              <a:xfrm>
                <a:off x="6359800" y="197675"/>
                <a:ext cx="579200" cy="125925"/>
              </a:xfrm>
              <a:custGeom>
                <a:rect b="b" l="l" r="r" t="t"/>
                <a:pathLst>
                  <a:path extrusionOk="0" h="5037" w="23168">
                    <a:moveTo>
                      <a:pt x="1763" y="5037"/>
                    </a:moveTo>
                    <a:lnTo>
                      <a:pt x="23168" y="1511"/>
                    </a:lnTo>
                    <a:lnTo>
                      <a:pt x="16369" y="0"/>
                    </a:lnTo>
                    <a:lnTo>
                      <a:pt x="0" y="2770"/>
                    </a:lnTo>
                    <a:close/>
                  </a:path>
                </a:pathLst>
              </a:custGeom>
              <a:solidFill>
                <a:schemeClr val="accent5"/>
              </a:solidFill>
              <a:ln>
                <a:noFill/>
              </a:ln>
            </p:spPr>
          </p:sp>
          <p:sp>
            <p:nvSpPr>
              <p:cNvPr id="544" name="Google Shape;544;p27"/>
              <p:cNvSpPr/>
              <p:nvPr/>
            </p:nvSpPr>
            <p:spPr>
              <a:xfrm>
                <a:off x="6939000" y="141025"/>
                <a:ext cx="692525" cy="132200"/>
              </a:xfrm>
              <a:custGeom>
                <a:rect b="b" l="l" r="r" t="t"/>
                <a:pathLst>
                  <a:path extrusionOk="0" h="5288" w="27701">
                    <a:moveTo>
                      <a:pt x="0" y="0"/>
                    </a:moveTo>
                    <a:lnTo>
                      <a:pt x="4281" y="4029"/>
                    </a:lnTo>
                    <a:lnTo>
                      <a:pt x="13347" y="5288"/>
                    </a:lnTo>
                    <a:lnTo>
                      <a:pt x="14606" y="3022"/>
                    </a:lnTo>
                    <a:lnTo>
                      <a:pt x="26945" y="3525"/>
                    </a:lnTo>
                    <a:lnTo>
                      <a:pt x="27701" y="252"/>
                    </a:lnTo>
                    <a:close/>
                  </a:path>
                </a:pathLst>
              </a:custGeom>
              <a:solidFill>
                <a:schemeClr val="accent5"/>
              </a:solidFill>
              <a:ln>
                <a:noFill/>
              </a:ln>
            </p:spPr>
          </p:sp>
          <p:sp>
            <p:nvSpPr>
              <p:cNvPr id="545" name="Google Shape;545;p27"/>
              <p:cNvSpPr/>
              <p:nvPr/>
            </p:nvSpPr>
            <p:spPr>
              <a:xfrm>
                <a:off x="5717650" y="65475"/>
                <a:ext cx="491075" cy="113325"/>
              </a:xfrm>
              <a:custGeom>
                <a:rect b="b" l="l" r="r" t="t"/>
                <a:pathLst>
                  <a:path extrusionOk="0" h="4533" w="19643">
                    <a:moveTo>
                      <a:pt x="1008" y="4533"/>
                    </a:moveTo>
                    <a:lnTo>
                      <a:pt x="19643" y="3777"/>
                    </a:lnTo>
                    <a:lnTo>
                      <a:pt x="0" y="0"/>
                    </a:lnTo>
                    <a:close/>
                  </a:path>
                </a:pathLst>
              </a:custGeom>
              <a:solidFill>
                <a:schemeClr val="accent5"/>
              </a:solidFill>
              <a:ln>
                <a:noFill/>
              </a:ln>
            </p:spPr>
          </p:sp>
          <p:sp>
            <p:nvSpPr>
              <p:cNvPr id="546" name="Google Shape;546;p27"/>
              <p:cNvSpPr/>
              <p:nvPr/>
            </p:nvSpPr>
            <p:spPr>
              <a:xfrm>
                <a:off x="8519200" y="197675"/>
                <a:ext cx="692500" cy="232950"/>
              </a:xfrm>
              <a:custGeom>
                <a:rect b="b" l="l" r="r" t="t"/>
                <a:pathLst>
                  <a:path extrusionOk="0" h="9318" w="27700">
                    <a:moveTo>
                      <a:pt x="0" y="5289"/>
                    </a:moveTo>
                    <a:lnTo>
                      <a:pt x="12087" y="5540"/>
                    </a:lnTo>
                    <a:lnTo>
                      <a:pt x="17376" y="9318"/>
                    </a:lnTo>
                    <a:lnTo>
                      <a:pt x="22916" y="8562"/>
                    </a:lnTo>
                    <a:lnTo>
                      <a:pt x="27700" y="7303"/>
                    </a:lnTo>
                    <a:lnTo>
                      <a:pt x="26190" y="0"/>
                    </a:lnTo>
                    <a:close/>
                  </a:path>
                </a:pathLst>
              </a:custGeom>
              <a:solidFill>
                <a:schemeClr val="accent5"/>
              </a:solidFill>
              <a:ln>
                <a:noFill/>
              </a:ln>
            </p:spPr>
          </p:sp>
        </p:grpSp>
        <p:grpSp>
          <p:nvGrpSpPr>
            <p:cNvPr id="547" name="Google Shape;547;p27"/>
            <p:cNvGrpSpPr/>
            <p:nvPr/>
          </p:nvGrpSpPr>
          <p:grpSpPr>
            <a:xfrm>
              <a:off x="2532100" y="3446200"/>
              <a:ext cx="6673325" cy="1762775"/>
              <a:chOff x="2532100" y="3446200"/>
              <a:chExt cx="6673325" cy="1762775"/>
            </a:xfrm>
          </p:grpSpPr>
          <p:sp>
            <p:nvSpPr>
              <p:cNvPr id="548" name="Google Shape;548;p27"/>
              <p:cNvSpPr/>
              <p:nvPr/>
            </p:nvSpPr>
            <p:spPr>
              <a:xfrm>
                <a:off x="2532100" y="3446200"/>
                <a:ext cx="6673325" cy="1762775"/>
              </a:xfrm>
              <a:custGeom>
                <a:rect b="b" l="l" r="r" t="t"/>
                <a:pathLst>
                  <a:path extrusionOk="0" h="70511" w="266933">
                    <a:moveTo>
                      <a:pt x="266429" y="0"/>
                    </a:moveTo>
                    <a:lnTo>
                      <a:pt x="254090" y="6296"/>
                    </a:lnTo>
                    <a:lnTo>
                      <a:pt x="247290" y="23924"/>
                    </a:lnTo>
                    <a:lnTo>
                      <a:pt x="247542" y="33241"/>
                    </a:lnTo>
                    <a:lnTo>
                      <a:pt x="245276" y="40040"/>
                    </a:lnTo>
                    <a:lnTo>
                      <a:pt x="241498" y="54394"/>
                    </a:lnTo>
                    <a:lnTo>
                      <a:pt x="218834" y="50365"/>
                    </a:lnTo>
                    <a:lnTo>
                      <a:pt x="184083" y="51372"/>
                    </a:lnTo>
                    <a:lnTo>
                      <a:pt x="172247" y="55402"/>
                    </a:lnTo>
                    <a:lnTo>
                      <a:pt x="132459" y="56661"/>
                    </a:lnTo>
                    <a:lnTo>
                      <a:pt x="86627" y="56409"/>
                    </a:lnTo>
                    <a:lnTo>
                      <a:pt x="51623" y="54646"/>
                    </a:lnTo>
                    <a:lnTo>
                      <a:pt x="23671" y="57416"/>
                    </a:lnTo>
                    <a:lnTo>
                      <a:pt x="22664" y="60186"/>
                    </a:lnTo>
                    <a:lnTo>
                      <a:pt x="13850" y="67993"/>
                    </a:lnTo>
                    <a:lnTo>
                      <a:pt x="0" y="70511"/>
                    </a:lnTo>
                    <a:lnTo>
                      <a:pt x="266933" y="69755"/>
                    </a:lnTo>
                    <a:close/>
                  </a:path>
                </a:pathLst>
              </a:custGeom>
              <a:solidFill>
                <a:schemeClr val="accent6"/>
              </a:solidFill>
              <a:ln>
                <a:noFill/>
              </a:ln>
            </p:spPr>
          </p:sp>
          <p:sp>
            <p:nvSpPr>
              <p:cNvPr id="549" name="Google Shape;549;p27"/>
              <p:cNvSpPr/>
              <p:nvPr/>
            </p:nvSpPr>
            <p:spPr>
              <a:xfrm>
                <a:off x="3136475" y="4894200"/>
                <a:ext cx="642150" cy="88125"/>
              </a:xfrm>
              <a:custGeom>
                <a:rect b="b" l="l" r="r" t="t"/>
                <a:pathLst>
                  <a:path extrusionOk="0" h="3525" w="25686">
                    <a:moveTo>
                      <a:pt x="1007" y="1007"/>
                    </a:moveTo>
                    <a:lnTo>
                      <a:pt x="0" y="3525"/>
                    </a:lnTo>
                    <a:lnTo>
                      <a:pt x="25686" y="1007"/>
                    </a:lnTo>
                    <a:lnTo>
                      <a:pt x="19390" y="0"/>
                    </a:lnTo>
                    <a:close/>
                  </a:path>
                </a:pathLst>
              </a:custGeom>
              <a:solidFill>
                <a:schemeClr val="accent5"/>
              </a:solidFill>
              <a:ln>
                <a:noFill/>
              </a:ln>
            </p:spPr>
          </p:sp>
          <p:sp>
            <p:nvSpPr>
              <p:cNvPr id="550" name="Google Shape;550;p27"/>
              <p:cNvSpPr/>
              <p:nvPr/>
            </p:nvSpPr>
            <p:spPr>
              <a:xfrm>
                <a:off x="3772325" y="4850125"/>
                <a:ext cx="931750" cy="56650"/>
              </a:xfrm>
              <a:custGeom>
                <a:rect b="b" l="l" r="r" t="t"/>
                <a:pathLst>
                  <a:path extrusionOk="0" h="2266" w="37270">
                    <a:moveTo>
                      <a:pt x="0" y="755"/>
                    </a:moveTo>
                    <a:lnTo>
                      <a:pt x="6547" y="2266"/>
                    </a:lnTo>
                    <a:lnTo>
                      <a:pt x="37270" y="2266"/>
                    </a:lnTo>
                    <a:lnTo>
                      <a:pt x="3777" y="0"/>
                    </a:lnTo>
                    <a:close/>
                  </a:path>
                </a:pathLst>
              </a:custGeom>
              <a:solidFill>
                <a:schemeClr val="accent5"/>
              </a:solidFill>
              <a:ln>
                <a:noFill/>
              </a:ln>
            </p:spPr>
          </p:sp>
          <p:sp>
            <p:nvSpPr>
              <p:cNvPr id="551" name="Google Shape;551;p27"/>
              <p:cNvSpPr/>
              <p:nvPr/>
            </p:nvSpPr>
            <p:spPr>
              <a:xfrm>
                <a:off x="6876050" y="4755700"/>
                <a:ext cx="849900" cy="119600"/>
              </a:xfrm>
              <a:custGeom>
                <a:rect b="b" l="l" r="r" t="t"/>
                <a:pathLst>
                  <a:path extrusionOk="0" h="4784" w="33996">
                    <a:moveTo>
                      <a:pt x="33996" y="1007"/>
                    </a:moveTo>
                    <a:lnTo>
                      <a:pt x="12591" y="0"/>
                    </a:lnTo>
                    <a:lnTo>
                      <a:pt x="0" y="4281"/>
                    </a:lnTo>
                    <a:lnTo>
                      <a:pt x="13095" y="4784"/>
                    </a:lnTo>
                    <a:close/>
                  </a:path>
                </a:pathLst>
              </a:custGeom>
              <a:solidFill>
                <a:schemeClr val="accent5"/>
              </a:solidFill>
              <a:ln>
                <a:noFill/>
              </a:ln>
            </p:spPr>
          </p:sp>
          <p:sp>
            <p:nvSpPr>
              <p:cNvPr id="552" name="Google Shape;552;p27"/>
              <p:cNvSpPr/>
              <p:nvPr/>
            </p:nvSpPr>
            <p:spPr>
              <a:xfrm>
                <a:off x="7807800" y="4730500"/>
                <a:ext cx="742875" cy="125925"/>
              </a:xfrm>
              <a:custGeom>
                <a:rect b="b" l="l" r="r" t="t"/>
                <a:pathLst>
                  <a:path extrusionOk="0" h="5037" w="29715">
                    <a:moveTo>
                      <a:pt x="0" y="1259"/>
                    </a:moveTo>
                    <a:lnTo>
                      <a:pt x="29715" y="5037"/>
                    </a:lnTo>
                    <a:lnTo>
                      <a:pt x="7806" y="0"/>
                    </a:lnTo>
                    <a:close/>
                  </a:path>
                </a:pathLst>
              </a:custGeom>
              <a:solidFill>
                <a:schemeClr val="accent5"/>
              </a:solidFill>
              <a:ln>
                <a:noFill/>
              </a:ln>
            </p:spPr>
          </p:sp>
          <p:sp>
            <p:nvSpPr>
              <p:cNvPr id="553" name="Google Shape;553;p27"/>
              <p:cNvSpPr/>
              <p:nvPr/>
            </p:nvSpPr>
            <p:spPr>
              <a:xfrm>
                <a:off x="5138475" y="4906775"/>
                <a:ext cx="604375" cy="107025"/>
              </a:xfrm>
              <a:custGeom>
                <a:rect b="b" l="l" r="r" t="t"/>
                <a:pathLst>
                  <a:path extrusionOk="0" h="4281" w="24175">
                    <a:moveTo>
                      <a:pt x="0" y="0"/>
                    </a:moveTo>
                    <a:lnTo>
                      <a:pt x="6295" y="3274"/>
                    </a:lnTo>
                    <a:lnTo>
                      <a:pt x="21656" y="4281"/>
                    </a:lnTo>
                    <a:lnTo>
                      <a:pt x="24175" y="2267"/>
                    </a:lnTo>
                    <a:lnTo>
                      <a:pt x="16368" y="504"/>
                    </a:lnTo>
                    <a:close/>
                  </a:path>
                </a:pathLst>
              </a:custGeom>
              <a:solidFill>
                <a:schemeClr val="accent5"/>
              </a:solidFill>
              <a:ln>
                <a:noFill/>
              </a:ln>
            </p:spPr>
          </p:sp>
          <p:sp>
            <p:nvSpPr>
              <p:cNvPr id="554" name="Google Shape;554;p27"/>
              <p:cNvSpPr/>
              <p:nvPr/>
            </p:nvSpPr>
            <p:spPr>
              <a:xfrm>
                <a:off x="5755425" y="4900500"/>
                <a:ext cx="768075" cy="100725"/>
              </a:xfrm>
              <a:custGeom>
                <a:rect b="b" l="l" r="r" t="t"/>
                <a:pathLst>
                  <a:path extrusionOk="0" h="4029" w="30723">
                    <a:moveTo>
                      <a:pt x="0" y="0"/>
                    </a:moveTo>
                    <a:lnTo>
                      <a:pt x="3022" y="3021"/>
                    </a:lnTo>
                    <a:lnTo>
                      <a:pt x="10073" y="4029"/>
                    </a:lnTo>
                    <a:lnTo>
                      <a:pt x="30723" y="0"/>
                    </a:lnTo>
                    <a:close/>
                  </a:path>
                </a:pathLst>
              </a:custGeom>
              <a:solidFill>
                <a:schemeClr val="accent5"/>
              </a:solidFill>
              <a:ln>
                <a:noFill/>
              </a:ln>
            </p:spPr>
          </p:sp>
          <p:sp>
            <p:nvSpPr>
              <p:cNvPr id="555" name="Google Shape;555;p27"/>
              <p:cNvSpPr/>
              <p:nvPr/>
            </p:nvSpPr>
            <p:spPr>
              <a:xfrm>
                <a:off x="8827675" y="3672850"/>
                <a:ext cx="214050" cy="201450"/>
              </a:xfrm>
              <a:custGeom>
                <a:rect b="b" l="l" r="r" t="t"/>
                <a:pathLst>
                  <a:path extrusionOk="0" h="8058" w="8562">
                    <a:moveTo>
                      <a:pt x="3526" y="0"/>
                    </a:moveTo>
                    <a:lnTo>
                      <a:pt x="0" y="7807"/>
                    </a:lnTo>
                    <a:lnTo>
                      <a:pt x="8562" y="8058"/>
                    </a:lnTo>
                    <a:lnTo>
                      <a:pt x="8562" y="1763"/>
                    </a:lnTo>
                    <a:close/>
                  </a:path>
                </a:pathLst>
              </a:custGeom>
              <a:solidFill>
                <a:schemeClr val="accent5"/>
              </a:solidFill>
              <a:ln>
                <a:noFill/>
              </a:ln>
            </p:spPr>
          </p:sp>
          <p:sp>
            <p:nvSpPr>
              <p:cNvPr id="556" name="Google Shape;556;p27"/>
              <p:cNvSpPr/>
              <p:nvPr/>
            </p:nvSpPr>
            <p:spPr>
              <a:xfrm>
                <a:off x="8941000" y="3546925"/>
                <a:ext cx="157400" cy="132225"/>
              </a:xfrm>
              <a:custGeom>
                <a:rect b="b" l="l" r="r" t="t"/>
                <a:pathLst>
                  <a:path extrusionOk="0" h="5289" w="6296">
                    <a:moveTo>
                      <a:pt x="0" y="3022"/>
                    </a:moveTo>
                    <a:lnTo>
                      <a:pt x="6044" y="5289"/>
                    </a:lnTo>
                    <a:lnTo>
                      <a:pt x="6296" y="0"/>
                    </a:lnTo>
                    <a:close/>
                  </a:path>
                </a:pathLst>
              </a:custGeom>
              <a:solidFill>
                <a:schemeClr val="accent5"/>
              </a:solidFill>
              <a:ln>
                <a:noFill/>
              </a:ln>
            </p:spPr>
          </p:sp>
          <p:sp>
            <p:nvSpPr>
              <p:cNvPr id="557" name="Google Shape;557;p27"/>
              <p:cNvSpPr/>
              <p:nvPr/>
            </p:nvSpPr>
            <p:spPr>
              <a:xfrm>
                <a:off x="8664000" y="4315000"/>
                <a:ext cx="176275" cy="333675"/>
              </a:xfrm>
              <a:custGeom>
                <a:rect b="b" l="l" r="r" t="t"/>
                <a:pathLst>
                  <a:path extrusionOk="0" h="13347" w="7051">
                    <a:moveTo>
                      <a:pt x="4784" y="0"/>
                    </a:moveTo>
                    <a:lnTo>
                      <a:pt x="0" y="13347"/>
                    </a:lnTo>
                    <a:lnTo>
                      <a:pt x="7051" y="7555"/>
                    </a:lnTo>
                    <a:close/>
                  </a:path>
                </a:pathLst>
              </a:custGeom>
              <a:solidFill>
                <a:schemeClr val="accent5"/>
              </a:solidFill>
              <a:ln>
                <a:noFill/>
              </a:ln>
            </p:spPr>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558" name="Shape 558"/>
        <p:cNvGrpSpPr/>
        <p:nvPr/>
      </p:nvGrpSpPr>
      <p:grpSpPr>
        <a:xfrm>
          <a:off x="0" y="0"/>
          <a:ext cx="0" cy="0"/>
          <a:chOff x="0" y="0"/>
          <a:chExt cx="0" cy="0"/>
        </a:xfrm>
      </p:grpSpPr>
      <p:sp>
        <p:nvSpPr>
          <p:cNvPr id="559" name="Google Shape;559;p28"/>
          <p:cNvSpPr txBox="1"/>
          <p:nvPr>
            <p:ph hasCustomPrompt="1" type="title"/>
          </p:nvPr>
        </p:nvSpPr>
        <p:spPr>
          <a:xfrm>
            <a:off x="713225" y="539500"/>
            <a:ext cx="40665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60" name="Google Shape;560;p28"/>
          <p:cNvSpPr txBox="1"/>
          <p:nvPr>
            <p:ph idx="1" type="subTitle"/>
          </p:nvPr>
        </p:nvSpPr>
        <p:spPr>
          <a:xfrm>
            <a:off x="713225" y="1228425"/>
            <a:ext cx="4066500" cy="412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Font typeface="Nunito"/>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4pPr>
            <a:lvl5pPr lvl="4"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5pPr>
            <a:lvl6pPr lvl="5"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6pPr>
            <a:lvl7pPr lvl="6"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7pPr>
            <a:lvl8pPr lvl="7"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8pPr>
            <a:lvl9pPr lvl="8"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9pPr>
          </a:lstStyle>
          <a:p/>
        </p:txBody>
      </p:sp>
      <p:sp>
        <p:nvSpPr>
          <p:cNvPr id="561" name="Google Shape;561;p28"/>
          <p:cNvSpPr txBox="1"/>
          <p:nvPr>
            <p:ph hasCustomPrompt="1" idx="2" type="title"/>
          </p:nvPr>
        </p:nvSpPr>
        <p:spPr>
          <a:xfrm>
            <a:off x="713225" y="1792287"/>
            <a:ext cx="40665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62" name="Google Shape;562;p28"/>
          <p:cNvSpPr txBox="1"/>
          <p:nvPr>
            <p:ph idx="3" type="subTitle"/>
          </p:nvPr>
        </p:nvSpPr>
        <p:spPr>
          <a:xfrm>
            <a:off x="713225" y="2481212"/>
            <a:ext cx="4066500" cy="412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Font typeface="Nunito"/>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4pPr>
            <a:lvl5pPr lvl="4"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5pPr>
            <a:lvl6pPr lvl="5"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6pPr>
            <a:lvl7pPr lvl="6"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7pPr>
            <a:lvl8pPr lvl="7"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8pPr>
            <a:lvl9pPr lvl="8"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9pPr>
          </a:lstStyle>
          <a:p/>
        </p:txBody>
      </p:sp>
      <p:sp>
        <p:nvSpPr>
          <p:cNvPr id="563" name="Google Shape;563;p28"/>
          <p:cNvSpPr txBox="1"/>
          <p:nvPr>
            <p:ph hasCustomPrompt="1" idx="4" type="title"/>
          </p:nvPr>
        </p:nvSpPr>
        <p:spPr>
          <a:xfrm>
            <a:off x="713225" y="3045074"/>
            <a:ext cx="40665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64" name="Google Shape;564;p28"/>
          <p:cNvSpPr txBox="1"/>
          <p:nvPr>
            <p:ph idx="5" type="subTitle"/>
          </p:nvPr>
        </p:nvSpPr>
        <p:spPr>
          <a:xfrm>
            <a:off x="713225" y="3733999"/>
            <a:ext cx="4066500" cy="412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Font typeface="Nunito"/>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4pPr>
            <a:lvl5pPr lvl="4"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5pPr>
            <a:lvl6pPr lvl="5"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6pPr>
            <a:lvl7pPr lvl="6"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7pPr>
            <a:lvl8pPr lvl="7"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8pPr>
            <a:lvl9pPr lvl="8" rtl="0" algn="ctr">
              <a:lnSpc>
                <a:spcPct val="100000"/>
              </a:lnSpc>
              <a:spcBef>
                <a:spcPts val="0"/>
              </a:spcBef>
              <a:spcAft>
                <a:spcPts val="0"/>
              </a:spcAft>
              <a:buClr>
                <a:schemeClr val="dk1"/>
              </a:buClr>
              <a:buSzPts val="2100"/>
              <a:buFont typeface="Nunito"/>
              <a:buNone/>
              <a:defRPr sz="2100">
                <a:solidFill>
                  <a:schemeClr val="dk1"/>
                </a:solidFill>
                <a:latin typeface="Nunito"/>
                <a:ea typeface="Nunito"/>
                <a:cs typeface="Nunito"/>
                <a:sym typeface="Nunito"/>
              </a:defRPr>
            </a:lvl9pPr>
          </a:lstStyle>
          <a:p/>
        </p:txBody>
      </p:sp>
      <p:grpSp>
        <p:nvGrpSpPr>
          <p:cNvPr id="565" name="Google Shape;565;p28"/>
          <p:cNvGrpSpPr/>
          <p:nvPr/>
        </p:nvGrpSpPr>
        <p:grpSpPr>
          <a:xfrm>
            <a:off x="2318025" y="-47850"/>
            <a:ext cx="6944050" cy="5231650"/>
            <a:chOff x="2318025" y="-47850"/>
            <a:chExt cx="6944050" cy="5231650"/>
          </a:xfrm>
        </p:grpSpPr>
        <p:sp>
          <p:nvSpPr>
            <p:cNvPr id="566" name="Google Shape;566;p28"/>
            <p:cNvSpPr/>
            <p:nvPr/>
          </p:nvSpPr>
          <p:spPr>
            <a:xfrm>
              <a:off x="2318025" y="-47850"/>
              <a:ext cx="6944050" cy="5231650"/>
            </a:xfrm>
            <a:custGeom>
              <a:rect b="b" l="l" r="r" t="t"/>
              <a:pathLst>
                <a:path extrusionOk="0" h="209266" w="277762">
                  <a:moveTo>
                    <a:pt x="206748" y="252"/>
                  </a:moveTo>
                  <a:lnTo>
                    <a:pt x="211532" y="11836"/>
                  </a:lnTo>
                  <a:lnTo>
                    <a:pt x="231678" y="13850"/>
                  </a:lnTo>
                  <a:lnTo>
                    <a:pt x="246032" y="25686"/>
                  </a:lnTo>
                  <a:lnTo>
                    <a:pt x="251069" y="47343"/>
                  </a:lnTo>
                  <a:lnTo>
                    <a:pt x="246536" y="66733"/>
                  </a:lnTo>
                  <a:lnTo>
                    <a:pt x="252832" y="93427"/>
                  </a:lnTo>
                  <a:lnTo>
                    <a:pt x="246536" y="139762"/>
                  </a:lnTo>
                  <a:lnTo>
                    <a:pt x="242003" y="155879"/>
                  </a:lnTo>
                  <a:lnTo>
                    <a:pt x="237470" y="178040"/>
                  </a:lnTo>
                  <a:lnTo>
                    <a:pt x="229916" y="185695"/>
                  </a:lnTo>
                  <a:lnTo>
                    <a:pt x="170233" y="186853"/>
                  </a:lnTo>
                  <a:lnTo>
                    <a:pt x="142029" y="190631"/>
                  </a:lnTo>
                  <a:lnTo>
                    <a:pt x="98967" y="192645"/>
                  </a:lnTo>
                  <a:lnTo>
                    <a:pt x="72526" y="189875"/>
                  </a:lnTo>
                  <a:lnTo>
                    <a:pt x="43314" y="201459"/>
                  </a:lnTo>
                  <a:lnTo>
                    <a:pt x="14103" y="199948"/>
                  </a:lnTo>
                  <a:lnTo>
                    <a:pt x="0" y="208762"/>
                  </a:lnTo>
                  <a:lnTo>
                    <a:pt x="277762" y="209266"/>
                  </a:lnTo>
                  <a:lnTo>
                    <a:pt x="274992" y="0"/>
                  </a:lnTo>
                  <a:close/>
                </a:path>
              </a:pathLst>
            </a:custGeom>
            <a:solidFill>
              <a:schemeClr val="accent6"/>
            </a:solidFill>
            <a:ln>
              <a:noFill/>
            </a:ln>
          </p:spPr>
        </p:sp>
        <p:sp>
          <p:nvSpPr>
            <p:cNvPr id="567" name="Google Shape;567;p28"/>
            <p:cNvSpPr/>
            <p:nvPr/>
          </p:nvSpPr>
          <p:spPr>
            <a:xfrm>
              <a:off x="8556975" y="615700"/>
              <a:ext cx="138500" cy="484775"/>
            </a:xfrm>
            <a:custGeom>
              <a:rect b="b" l="l" r="r" t="t"/>
              <a:pathLst>
                <a:path extrusionOk="0" h="19391" w="5540">
                  <a:moveTo>
                    <a:pt x="0" y="0"/>
                  </a:moveTo>
                  <a:lnTo>
                    <a:pt x="3274" y="19391"/>
                  </a:lnTo>
                  <a:lnTo>
                    <a:pt x="5540" y="11332"/>
                  </a:lnTo>
                  <a:close/>
                </a:path>
              </a:pathLst>
            </a:custGeom>
            <a:solidFill>
              <a:schemeClr val="accent5"/>
            </a:solidFill>
            <a:ln>
              <a:noFill/>
            </a:ln>
          </p:spPr>
        </p:sp>
        <p:sp>
          <p:nvSpPr>
            <p:cNvPr id="568" name="Google Shape;568;p28"/>
            <p:cNvSpPr/>
            <p:nvPr/>
          </p:nvSpPr>
          <p:spPr>
            <a:xfrm>
              <a:off x="8512900" y="1226375"/>
              <a:ext cx="100725" cy="402925"/>
            </a:xfrm>
            <a:custGeom>
              <a:rect b="b" l="l" r="r" t="t"/>
              <a:pathLst>
                <a:path extrusionOk="0" h="16117" w="4029">
                  <a:moveTo>
                    <a:pt x="4029" y="0"/>
                  </a:moveTo>
                  <a:lnTo>
                    <a:pt x="0" y="16117"/>
                  </a:lnTo>
                  <a:lnTo>
                    <a:pt x="4029" y="8059"/>
                  </a:lnTo>
                  <a:close/>
                </a:path>
              </a:pathLst>
            </a:custGeom>
            <a:solidFill>
              <a:schemeClr val="accent5"/>
            </a:solidFill>
            <a:ln>
              <a:noFill/>
            </a:ln>
          </p:spPr>
        </p:sp>
        <p:sp>
          <p:nvSpPr>
            <p:cNvPr id="569" name="Google Shape;569;p28"/>
            <p:cNvSpPr/>
            <p:nvPr/>
          </p:nvSpPr>
          <p:spPr>
            <a:xfrm>
              <a:off x="8512900" y="2359600"/>
              <a:ext cx="182575" cy="1070250"/>
            </a:xfrm>
            <a:custGeom>
              <a:rect b="b" l="l" r="r" t="t"/>
              <a:pathLst>
                <a:path extrusionOk="0" h="42810" w="7303">
                  <a:moveTo>
                    <a:pt x="7051" y="0"/>
                  </a:moveTo>
                  <a:lnTo>
                    <a:pt x="5288" y="4784"/>
                  </a:lnTo>
                  <a:lnTo>
                    <a:pt x="0" y="42810"/>
                  </a:lnTo>
                  <a:lnTo>
                    <a:pt x="7303" y="18634"/>
                  </a:lnTo>
                  <a:close/>
                </a:path>
              </a:pathLst>
            </a:custGeom>
            <a:solidFill>
              <a:schemeClr val="accent5"/>
            </a:solidFill>
            <a:ln>
              <a:noFill/>
            </a:ln>
          </p:spPr>
        </p:sp>
        <p:sp>
          <p:nvSpPr>
            <p:cNvPr id="570" name="Google Shape;570;p28"/>
            <p:cNvSpPr/>
            <p:nvPr/>
          </p:nvSpPr>
          <p:spPr>
            <a:xfrm>
              <a:off x="8368100" y="3876825"/>
              <a:ext cx="138500" cy="409225"/>
            </a:xfrm>
            <a:custGeom>
              <a:rect b="b" l="l" r="r" t="t"/>
              <a:pathLst>
                <a:path extrusionOk="0" h="16369" w="5540">
                  <a:moveTo>
                    <a:pt x="5540" y="0"/>
                  </a:moveTo>
                  <a:lnTo>
                    <a:pt x="1763" y="9318"/>
                  </a:lnTo>
                  <a:lnTo>
                    <a:pt x="0" y="16369"/>
                  </a:lnTo>
                  <a:lnTo>
                    <a:pt x="4785" y="11080"/>
                  </a:lnTo>
                  <a:close/>
                </a:path>
              </a:pathLst>
            </a:custGeom>
            <a:solidFill>
              <a:schemeClr val="accent5"/>
            </a:solidFill>
            <a:ln>
              <a:noFill/>
            </a:ln>
          </p:spPr>
        </p:sp>
        <p:sp>
          <p:nvSpPr>
            <p:cNvPr id="571" name="Google Shape;571;p28"/>
            <p:cNvSpPr/>
            <p:nvPr/>
          </p:nvSpPr>
          <p:spPr>
            <a:xfrm>
              <a:off x="6032450" y="4644900"/>
              <a:ext cx="1057650" cy="232925"/>
            </a:xfrm>
            <a:custGeom>
              <a:rect b="b" l="l" r="r" t="t"/>
              <a:pathLst>
                <a:path extrusionOk="0" h="9317" w="42306">
                  <a:moveTo>
                    <a:pt x="42306" y="2266"/>
                  </a:moveTo>
                  <a:lnTo>
                    <a:pt x="26693" y="0"/>
                  </a:lnTo>
                  <a:lnTo>
                    <a:pt x="18383" y="2266"/>
                  </a:lnTo>
                  <a:lnTo>
                    <a:pt x="6547" y="3777"/>
                  </a:lnTo>
                  <a:lnTo>
                    <a:pt x="0" y="8813"/>
                  </a:lnTo>
                  <a:lnTo>
                    <a:pt x="18383" y="7302"/>
                  </a:lnTo>
                  <a:lnTo>
                    <a:pt x="25686" y="3273"/>
                  </a:lnTo>
                  <a:lnTo>
                    <a:pt x="33744" y="9317"/>
                  </a:lnTo>
                  <a:close/>
                </a:path>
              </a:pathLst>
            </a:custGeom>
            <a:solidFill>
              <a:schemeClr val="accent5"/>
            </a:solidFill>
            <a:ln>
              <a:noFill/>
            </a:ln>
          </p:spPr>
        </p:sp>
        <p:sp>
          <p:nvSpPr>
            <p:cNvPr id="572" name="Google Shape;572;p28"/>
            <p:cNvSpPr/>
            <p:nvPr/>
          </p:nvSpPr>
          <p:spPr>
            <a:xfrm>
              <a:off x="4055625" y="4726725"/>
              <a:ext cx="1334650" cy="163700"/>
            </a:xfrm>
            <a:custGeom>
              <a:rect b="b" l="l" r="r" t="t"/>
              <a:pathLst>
                <a:path extrusionOk="0" h="6548" w="53386">
                  <a:moveTo>
                    <a:pt x="3777" y="0"/>
                  </a:moveTo>
                  <a:lnTo>
                    <a:pt x="33492" y="3022"/>
                  </a:lnTo>
                  <a:lnTo>
                    <a:pt x="53386" y="2015"/>
                  </a:lnTo>
                  <a:lnTo>
                    <a:pt x="35003" y="6548"/>
                  </a:lnTo>
                  <a:lnTo>
                    <a:pt x="20146" y="3778"/>
                  </a:lnTo>
                  <a:lnTo>
                    <a:pt x="0" y="5289"/>
                  </a:lnTo>
                  <a:close/>
                </a:path>
              </a:pathLst>
            </a:custGeom>
            <a:solidFill>
              <a:schemeClr val="accent5"/>
            </a:solidFill>
            <a:ln>
              <a:noFill/>
            </a:ln>
          </p:spPr>
        </p:sp>
        <p:sp>
          <p:nvSpPr>
            <p:cNvPr id="573" name="Google Shape;573;p28"/>
            <p:cNvSpPr/>
            <p:nvPr/>
          </p:nvSpPr>
          <p:spPr>
            <a:xfrm>
              <a:off x="3495325" y="4858950"/>
              <a:ext cx="415500" cy="144800"/>
            </a:xfrm>
            <a:custGeom>
              <a:rect b="b" l="l" r="r" t="t"/>
              <a:pathLst>
                <a:path extrusionOk="0" h="5792" w="16620">
                  <a:moveTo>
                    <a:pt x="16620" y="0"/>
                  </a:moveTo>
                  <a:lnTo>
                    <a:pt x="0" y="5792"/>
                  </a:lnTo>
                  <a:lnTo>
                    <a:pt x="12843" y="4029"/>
                  </a:lnTo>
                  <a:close/>
                </a:path>
              </a:pathLst>
            </a:custGeom>
            <a:solidFill>
              <a:schemeClr val="accent5"/>
            </a:solidFill>
            <a:ln>
              <a:noFill/>
            </a:ln>
          </p:spPr>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574" name="Shape 574"/>
        <p:cNvGrpSpPr/>
        <p:nvPr/>
      </p:nvGrpSpPr>
      <p:grpSpPr>
        <a:xfrm>
          <a:off x="0" y="0"/>
          <a:ext cx="0" cy="0"/>
          <a:chOff x="0" y="0"/>
          <a:chExt cx="0" cy="0"/>
        </a:xfrm>
      </p:grpSpPr>
      <p:sp>
        <p:nvSpPr>
          <p:cNvPr id="575" name="Google Shape;575;p29"/>
          <p:cNvSpPr txBox="1"/>
          <p:nvPr>
            <p:ph hasCustomPrompt="1" type="title"/>
          </p:nvPr>
        </p:nvSpPr>
        <p:spPr>
          <a:xfrm>
            <a:off x="1325650" y="1295221"/>
            <a:ext cx="1398900" cy="532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76" name="Google Shape;576;p29"/>
          <p:cNvSpPr txBox="1"/>
          <p:nvPr>
            <p:ph idx="1" type="subTitle"/>
          </p:nvPr>
        </p:nvSpPr>
        <p:spPr>
          <a:xfrm>
            <a:off x="938500" y="3571862"/>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Nunito"/>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Nunito"/>
              <a:buNone/>
              <a:defRPr sz="2100">
                <a:latin typeface="Nunito"/>
                <a:ea typeface="Nunito"/>
                <a:cs typeface="Nunito"/>
                <a:sym typeface="Nunito"/>
              </a:defRPr>
            </a:lvl4pPr>
            <a:lvl5pPr lvl="4" rtl="0" algn="ctr">
              <a:lnSpc>
                <a:spcPct val="100000"/>
              </a:lnSpc>
              <a:spcBef>
                <a:spcPts val="0"/>
              </a:spcBef>
              <a:spcAft>
                <a:spcPts val="0"/>
              </a:spcAft>
              <a:buSzPts val="2100"/>
              <a:buFont typeface="Nunito"/>
              <a:buNone/>
              <a:defRPr sz="2100">
                <a:latin typeface="Nunito"/>
                <a:ea typeface="Nunito"/>
                <a:cs typeface="Nunito"/>
                <a:sym typeface="Nunito"/>
              </a:defRPr>
            </a:lvl5pPr>
            <a:lvl6pPr lvl="5" rtl="0" algn="ctr">
              <a:lnSpc>
                <a:spcPct val="100000"/>
              </a:lnSpc>
              <a:spcBef>
                <a:spcPts val="0"/>
              </a:spcBef>
              <a:spcAft>
                <a:spcPts val="0"/>
              </a:spcAft>
              <a:buSzPts val="2100"/>
              <a:buFont typeface="Nunito"/>
              <a:buNone/>
              <a:defRPr sz="2100">
                <a:latin typeface="Nunito"/>
                <a:ea typeface="Nunito"/>
                <a:cs typeface="Nunito"/>
                <a:sym typeface="Nunito"/>
              </a:defRPr>
            </a:lvl6pPr>
            <a:lvl7pPr lvl="6" rtl="0" algn="ctr">
              <a:lnSpc>
                <a:spcPct val="100000"/>
              </a:lnSpc>
              <a:spcBef>
                <a:spcPts val="0"/>
              </a:spcBef>
              <a:spcAft>
                <a:spcPts val="0"/>
              </a:spcAft>
              <a:buSzPts val="2100"/>
              <a:buFont typeface="Nunito"/>
              <a:buNone/>
              <a:defRPr sz="2100">
                <a:latin typeface="Nunito"/>
                <a:ea typeface="Nunito"/>
                <a:cs typeface="Nunito"/>
                <a:sym typeface="Nunito"/>
              </a:defRPr>
            </a:lvl7pPr>
            <a:lvl8pPr lvl="7" rtl="0" algn="ctr">
              <a:lnSpc>
                <a:spcPct val="100000"/>
              </a:lnSpc>
              <a:spcBef>
                <a:spcPts val="0"/>
              </a:spcBef>
              <a:spcAft>
                <a:spcPts val="0"/>
              </a:spcAft>
              <a:buSzPts val="2100"/>
              <a:buFont typeface="Nunito"/>
              <a:buNone/>
              <a:defRPr sz="2100">
                <a:latin typeface="Nunito"/>
                <a:ea typeface="Nunito"/>
                <a:cs typeface="Nunito"/>
                <a:sym typeface="Nunito"/>
              </a:defRPr>
            </a:lvl8pPr>
            <a:lvl9pPr lvl="8" rtl="0" algn="ctr">
              <a:lnSpc>
                <a:spcPct val="100000"/>
              </a:lnSpc>
              <a:spcBef>
                <a:spcPts val="0"/>
              </a:spcBef>
              <a:spcAft>
                <a:spcPts val="0"/>
              </a:spcAft>
              <a:buSzPts val="2100"/>
              <a:buFont typeface="Nunito"/>
              <a:buNone/>
              <a:defRPr sz="2100">
                <a:latin typeface="Nunito"/>
                <a:ea typeface="Nunito"/>
                <a:cs typeface="Nunito"/>
                <a:sym typeface="Nunito"/>
              </a:defRPr>
            </a:lvl9pPr>
          </a:lstStyle>
          <a:p/>
        </p:txBody>
      </p:sp>
      <p:sp>
        <p:nvSpPr>
          <p:cNvPr id="577" name="Google Shape;577;p29"/>
          <p:cNvSpPr txBox="1"/>
          <p:nvPr>
            <p:ph idx="2" type="subTitle"/>
          </p:nvPr>
        </p:nvSpPr>
        <p:spPr>
          <a:xfrm>
            <a:off x="938500" y="3227237"/>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2pPr>
            <a:lvl3pPr lvl="2"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3pPr>
            <a:lvl4pPr lvl="3"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4pPr>
            <a:lvl5pPr lvl="4"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5pPr>
            <a:lvl6pPr lvl="5"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6pPr>
            <a:lvl7pPr lvl="6"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7pPr>
            <a:lvl8pPr lvl="7"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8pPr>
            <a:lvl9pPr lvl="8"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9pPr>
          </a:lstStyle>
          <a:p/>
        </p:txBody>
      </p:sp>
      <p:sp>
        <p:nvSpPr>
          <p:cNvPr id="578" name="Google Shape;578;p29"/>
          <p:cNvSpPr txBox="1"/>
          <p:nvPr>
            <p:ph hasCustomPrompt="1" idx="3" type="title"/>
          </p:nvPr>
        </p:nvSpPr>
        <p:spPr>
          <a:xfrm>
            <a:off x="3873100" y="1295221"/>
            <a:ext cx="1397700" cy="532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79" name="Google Shape;579;p29"/>
          <p:cNvSpPr txBox="1"/>
          <p:nvPr>
            <p:ph idx="4" type="subTitle"/>
          </p:nvPr>
        </p:nvSpPr>
        <p:spPr>
          <a:xfrm>
            <a:off x="3485400" y="3571862"/>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Nunito"/>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Nunito"/>
              <a:buNone/>
              <a:defRPr sz="2100">
                <a:latin typeface="Nunito"/>
                <a:ea typeface="Nunito"/>
                <a:cs typeface="Nunito"/>
                <a:sym typeface="Nunito"/>
              </a:defRPr>
            </a:lvl4pPr>
            <a:lvl5pPr lvl="4" rtl="0" algn="ctr">
              <a:lnSpc>
                <a:spcPct val="100000"/>
              </a:lnSpc>
              <a:spcBef>
                <a:spcPts val="0"/>
              </a:spcBef>
              <a:spcAft>
                <a:spcPts val="0"/>
              </a:spcAft>
              <a:buSzPts val="2100"/>
              <a:buFont typeface="Nunito"/>
              <a:buNone/>
              <a:defRPr sz="2100">
                <a:latin typeface="Nunito"/>
                <a:ea typeface="Nunito"/>
                <a:cs typeface="Nunito"/>
                <a:sym typeface="Nunito"/>
              </a:defRPr>
            </a:lvl5pPr>
            <a:lvl6pPr lvl="5" rtl="0" algn="ctr">
              <a:lnSpc>
                <a:spcPct val="100000"/>
              </a:lnSpc>
              <a:spcBef>
                <a:spcPts val="0"/>
              </a:spcBef>
              <a:spcAft>
                <a:spcPts val="0"/>
              </a:spcAft>
              <a:buSzPts val="2100"/>
              <a:buFont typeface="Nunito"/>
              <a:buNone/>
              <a:defRPr sz="2100">
                <a:latin typeface="Nunito"/>
                <a:ea typeface="Nunito"/>
                <a:cs typeface="Nunito"/>
                <a:sym typeface="Nunito"/>
              </a:defRPr>
            </a:lvl6pPr>
            <a:lvl7pPr lvl="6" rtl="0" algn="ctr">
              <a:lnSpc>
                <a:spcPct val="100000"/>
              </a:lnSpc>
              <a:spcBef>
                <a:spcPts val="0"/>
              </a:spcBef>
              <a:spcAft>
                <a:spcPts val="0"/>
              </a:spcAft>
              <a:buSzPts val="2100"/>
              <a:buFont typeface="Nunito"/>
              <a:buNone/>
              <a:defRPr sz="2100">
                <a:latin typeface="Nunito"/>
                <a:ea typeface="Nunito"/>
                <a:cs typeface="Nunito"/>
                <a:sym typeface="Nunito"/>
              </a:defRPr>
            </a:lvl7pPr>
            <a:lvl8pPr lvl="7" rtl="0" algn="ctr">
              <a:lnSpc>
                <a:spcPct val="100000"/>
              </a:lnSpc>
              <a:spcBef>
                <a:spcPts val="0"/>
              </a:spcBef>
              <a:spcAft>
                <a:spcPts val="0"/>
              </a:spcAft>
              <a:buSzPts val="2100"/>
              <a:buFont typeface="Nunito"/>
              <a:buNone/>
              <a:defRPr sz="2100">
                <a:latin typeface="Nunito"/>
                <a:ea typeface="Nunito"/>
                <a:cs typeface="Nunito"/>
                <a:sym typeface="Nunito"/>
              </a:defRPr>
            </a:lvl8pPr>
            <a:lvl9pPr lvl="8" rtl="0" algn="ctr">
              <a:lnSpc>
                <a:spcPct val="100000"/>
              </a:lnSpc>
              <a:spcBef>
                <a:spcPts val="0"/>
              </a:spcBef>
              <a:spcAft>
                <a:spcPts val="0"/>
              </a:spcAft>
              <a:buSzPts val="2100"/>
              <a:buFont typeface="Nunito"/>
              <a:buNone/>
              <a:defRPr sz="2100">
                <a:latin typeface="Nunito"/>
                <a:ea typeface="Nunito"/>
                <a:cs typeface="Nunito"/>
                <a:sym typeface="Nunito"/>
              </a:defRPr>
            </a:lvl9pPr>
          </a:lstStyle>
          <a:p/>
        </p:txBody>
      </p:sp>
      <p:sp>
        <p:nvSpPr>
          <p:cNvPr id="580" name="Google Shape;580;p29"/>
          <p:cNvSpPr txBox="1"/>
          <p:nvPr>
            <p:ph idx="5" type="subTitle"/>
          </p:nvPr>
        </p:nvSpPr>
        <p:spPr>
          <a:xfrm>
            <a:off x="3485400" y="3227237"/>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2pPr>
            <a:lvl3pPr lvl="2"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3pPr>
            <a:lvl4pPr lvl="3"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4pPr>
            <a:lvl5pPr lvl="4"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5pPr>
            <a:lvl6pPr lvl="5"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6pPr>
            <a:lvl7pPr lvl="6"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7pPr>
            <a:lvl8pPr lvl="7"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8pPr>
            <a:lvl9pPr lvl="8"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9pPr>
          </a:lstStyle>
          <a:p/>
        </p:txBody>
      </p:sp>
      <p:sp>
        <p:nvSpPr>
          <p:cNvPr id="581" name="Google Shape;581;p29"/>
          <p:cNvSpPr txBox="1"/>
          <p:nvPr>
            <p:ph hasCustomPrompt="1" idx="6" type="title"/>
          </p:nvPr>
        </p:nvSpPr>
        <p:spPr>
          <a:xfrm>
            <a:off x="6417675" y="1295221"/>
            <a:ext cx="1397700" cy="532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82" name="Google Shape;582;p29"/>
          <p:cNvSpPr txBox="1"/>
          <p:nvPr>
            <p:ph idx="7" type="subTitle"/>
          </p:nvPr>
        </p:nvSpPr>
        <p:spPr>
          <a:xfrm>
            <a:off x="6032300" y="3571862"/>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Nunito"/>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Nunito"/>
              <a:buNone/>
              <a:defRPr sz="2100">
                <a:latin typeface="Nunito"/>
                <a:ea typeface="Nunito"/>
                <a:cs typeface="Nunito"/>
                <a:sym typeface="Nunito"/>
              </a:defRPr>
            </a:lvl4pPr>
            <a:lvl5pPr lvl="4" rtl="0" algn="ctr">
              <a:lnSpc>
                <a:spcPct val="100000"/>
              </a:lnSpc>
              <a:spcBef>
                <a:spcPts val="0"/>
              </a:spcBef>
              <a:spcAft>
                <a:spcPts val="0"/>
              </a:spcAft>
              <a:buSzPts val="2100"/>
              <a:buFont typeface="Nunito"/>
              <a:buNone/>
              <a:defRPr sz="2100">
                <a:latin typeface="Nunito"/>
                <a:ea typeface="Nunito"/>
                <a:cs typeface="Nunito"/>
                <a:sym typeface="Nunito"/>
              </a:defRPr>
            </a:lvl5pPr>
            <a:lvl6pPr lvl="5" rtl="0" algn="ctr">
              <a:lnSpc>
                <a:spcPct val="100000"/>
              </a:lnSpc>
              <a:spcBef>
                <a:spcPts val="0"/>
              </a:spcBef>
              <a:spcAft>
                <a:spcPts val="0"/>
              </a:spcAft>
              <a:buSzPts val="2100"/>
              <a:buFont typeface="Nunito"/>
              <a:buNone/>
              <a:defRPr sz="2100">
                <a:latin typeface="Nunito"/>
                <a:ea typeface="Nunito"/>
                <a:cs typeface="Nunito"/>
                <a:sym typeface="Nunito"/>
              </a:defRPr>
            </a:lvl6pPr>
            <a:lvl7pPr lvl="6" rtl="0" algn="ctr">
              <a:lnSpc>
                <a:spcPct val="100000"/>
              </a:lnSpc>
              <a:spcBef>
                <a:spcPts val="0"/>
              </a:spcBef>
              <a:spcAft>
                <a:spcPts val="0"/>
              </a:spcAft>
              <a:buSzPts val="2100"/>
              <a:buFont typeface="Nunito"/>
              <a:buNone/>
              <a:defRPr sz="2100">
                <a:latin typeface="Nunito"/>
                <a:ea typeface="Nunito"/>
                <a:cs typeface="Nunito"/>
                <a:sym typeface="Nunito"/>
              </a:defRPr>
            </a:lvl7pPr>
            <a:lvl8pPr lvl="7" rtl="0" algn="ctr">
              <a:lnSpc>
                <a:spcPct val="100000"/>
              </a:lnSpc>
              <a:spcBef>
                <a:spcPts val="0"/>
              </a:spcBef>
              <a:spcAft>
                <a:spcPts val="0"/>
              </a:spcAft>
              <a:buSzPts val="2100"/>
              <a:buFont typeface="Nunito"/>
              <a:buNone/>
              <a:defRPr sz="2100">
                <a:latin typeface="Nunito"/>
                <a:ea typeface="Nunito"/>
                <a:cs typeface="Nunito"/>
                <a:sym typeface="Nunito"/>
              </a:defRPr>
            </a:lvl8pPr>
            <a:lvl9pPr lvl="8" rtl="0" algn="ctr">
              <a:lnSpc>
                <a:spcPct val="100000"/>
              </a:lnSpc>
              <a:spcBef>
                <a:spcPts val="0"/>
              </a:spcBef>
              <a:spcAft>
                <a:spcPts val="0"/>
              </a:spcAft>
              <a:buSzPts val="2100"/>
              <a:buFont typeface="Nunito"/>
              <a:buNone/>
              <a:defRPr sz="2100">
                <a:latin typeface="Nunito"/>
                <a:ea typeface="Nunito"/>
                <a:cs typeface="Nunito"/>
                <a:sym typeface="Nunito"/>
              </a:defRPr>
            </a:lvl9pPr>
          </a:lstStyle>
          <a:p/>
        </p:txBody>
      </p:sp>
      <p:sp>
        <p:nvSpPr>
          <p:cNvPr id="583" name="Google Shape;583;p29"/>
          <p:cNvSpPr txBox="1"/>
          <p:nvPr>
            <p:ph idx="8" type="subTitle"/>
          </p:nvPr>
        </p:nvSpPr>
        <p:spPr>
          <a:xfrm>
            <a:off x="6032300" y="3227237"/>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2pPr>
            <a:lvl3pPr lvl="2"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3pPr>
            <a:lvl4pPr lvl="3"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4pPr>
            <a:lvl5pPr lvl="4"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5pPr>
            <a:lvl6pPr lvl="5"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6pPr>
            <a:lvl7pPr lvl="6"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7pPr>
            <a:lvl8pPr lvl="7"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8pPr>
            <a:lvl9pPr lvl="8" rtl="0" algn="ctr">
              <a:lnSpc>
                <a:spcPct val="100000"/>
              </a:lnSpc>
              <a:spcBef>
                <a:spcPts val="0"/>
              </a:spcBef>
              <a:spcAft>
                <a:spcPts val="0"/>
              </a:spcAft>
              <a:buClr>
                <a:schemeClr val="dk1"/>
              </a:buClr>
              <a:buSzPts val="2400"/>
              <a:buFont typeface="Hammersmith One"/>
              <a:buNone/>
              <a:defRPr sz="2400">
                <a:solidFill>
                  <a:schemeClr val="dk1"/>
                </a:solidFill>
                <a:latin typeface="Hammersmith One"/>
                <a:ea typeface="Hammersmith One"/>
                <a:cs typeface="Hammersmith One"/>
                <a:sym typeface="Hammersmith One"/>
              </a:defRPr>
            </a:lvl9pPr>
          </a:lstStyle>
          <a:p/>
        </p:txBody>
      </p:sp>
      <p:sp>
        <p:nvSpPr>
          <p:cNvPr id="584" name="Google Shape;584;p29"/>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85" name="Google Shape;585;p29"/>
          <p:cNvGrpSpPr/>
          <p:nvPr/>
        </p:nvGrpSpPr>
        <p:grpSpPr>
          <a:xfrm flipH="1">
            <a:off x="-188400" y="-98950"/>
            <a:ext cx="9467025" cy="5279050"/>
            <a:chOff x="-188400" y="-98950"/>
            <a:chExt cx="9467025" cy="5279050"/>
          </a:xfrm>
        </p:grpSpPr>
        <p:sp>
          <p:nvSpPr>
            <p:cNvPr id="586" name="Google Shape;586;p29"/>
            <p:cNvSpPr/>
            <p:nvPr/>
          </p:nvSpPr>
          <p:spPr>
            <a:xfrm>
              <a:off x="2603600" y="3621450"/>
              <a:ext cx="6675025" cy="1558650"/>
            </a:xfrm>
            <a:custGeom>
              <a:rect b="b" l="l" r="r" t="t"/>
              <a:pathLst>
                <a:path extrusionOk="0" h="62346" w="267001">
                  <a:moveTo>
                    <a:pt x="264291" y="0"/>
                  </a:moveTo>
                  <a:lnTo>
                    <a:pt x="248840" y="4337"/>
                  </a:lnTo>
                  <a:lnTo>
                    <a:pt x="249382" y="9759"/>
                  </a:lnTo>
                  <a:lnTo>
                    <a:pt x="243147" y="15451"/>
                  </a:lnTo>
                  <a:lnTo>
                    <a:pt x="239081" y="23041"/>
                  </a:lnTo>
                  <a:lnTo>
                    <a:pt x="238810" y="30089"/>
                  </a:lnTo>
                  <a:lnTo>
                    <a:pt x="223630" y="36052"/>
                  </a:lnTo>
                  <a:lnTo>
                    <a:pt x="202216" y="46624"/>
                  </a:lnTo>
                  <a:lnTo>
                    <a:pt x="189747" y="44997"/>
                  </a:lnTo>
                  <a:lnTo>
                    <a:pt x="142039" y="49063"/>
                  </a:lnTo>
                  <a:lnTo>
                    <a:pt x="130112" y="43371"/>
                  </a:lnTo>
                  <a:lnTo>
                    <a:pt x="114119" y="42829"/>
                  </a:lnTo>
                  <a:lnTo>
                    <a:pt x="88368" y="46895"/>
                  </a:lnTo>
                  <a:lnTo>
                    <a:pt x="40931" y="49877"/>
                  </a:lnTo>
                  <a:lnTo>
                    <a:pt x="15722" y="54756"/>
                  </a:lnTo>
                  <a:lnTo>
                    <a:pt x="0" y="61804"/>
                  </a:lnTo>
                  <a:lnTo>
                    <a:pt x="267001" y="62346"/>
                  </a:lnTo>
                  <a:close/>
                </a:path>
              </a:pathLst>
            </a:custGeom>
            <a:solidFill>
              <a:schemeClr val="accent6"/>
            </a:solidFill>
            <a:ln>
              <a:noFill/>
            </a:ln>
          </p:spPr>
        </p:sp>
        <p:sp>
          <p:nvSpPr>
            <p:cNvPr id="587" name="Google Shape;587;p29"/>
            <p:cNvSpPr/>
            <p:nvPr/>
          </p:nvSpPr>
          <p:spPr>
            <a:xfrm>
              <a:off x="4921225" y="4739600"/>
              <a:ext cx="616675" cy="108425"/>
            </a:xfrm>
            <a:custGeom>
              <a:rect b="b" l="l" r="r" t="t"/>
              <a:pathLst>
                <a:path extrusionOk="0" h="4337" w="24667">
                  <a:moveTo>
                    <a:pt x="22228" y="0"/>
                  </a:moveTo>
                  <a:lnTo>
                    <a:pt x="0" y="3524"/>
                  </a:lnTo>
                  <a:lnTo>
                    <a:pt x="14367" y="4337"/>
                  </a:lnTo>
                  <a:lnTo>
                    <a:pt x="24667" y="2711"/>
                  </a:lnTo>
                  <a:close/>
                </a:path>
              </a:pathLst>
            </a:custGeom>
            <a:solidFill>
              <a:schemeClr val="accent5"/>
            </a:solidFill>
            <a:ln>
              <a:noFill/>
            </a:ln>
          </p:spPr>
        </p:sp>
        <p:sp>
          <p:nvSpPr>
            <p:cNvPr id="588" name="Google Shape;588;p29"/>
            <p:cNvSpPr/>
            <p:nvPr/>
          </p:nvSpPr>
          <p:spPr>
            <a:xfrm>
              <a:off x="3369375" y="4848025"/>
              <a:ext cx="1192675" cy="101650"/>
            </a:xfrm>
            <a:custGeom>
              <a:rect b="b" l="l" r="r" t="t"/>
              <a:pathLst>
                <a:path extrusionOk="0" h="4066" w="47707">
                  <a:moveTo>
                    <a:pt x="47707" y="0"/>
                  </a:moveTo>
                  <a:lnTo>
                    <a:pt x="19788" y="814"/>
                  </a:lnTo>
                  <a:lnTo>
                    <a:pt x="9758" y="1627"/>
                  </a:lnTo>
                  <a:lnTo>
                    <a:pt x="0" y="4066"/>
                  </a:lnTo>
                  <a:lnTo>
                    <a:pt x="20601" y="4066"/>
                  </a:lnTo>
                  <a:lnTo>
                    <a:pt x="32528" y="1898"/>
                  </a:lnTo>
                  <a:lnTo>
                    <a:pt x="28462" y="4066"/>
                  </a:lnTo>
                  <a:close/>
                </a:path>
              </a:pathLst>
            </a:custGeom>
            <a:solidFill>
              <a:schemeClr val="accent5"/>
            </a:solidFill>
            <a:ln>
              <a:noFill/>
            </a:ln>
          </p:spPr>
        </p:sp>
        <p:sp>
          <p:nvSpPr>
            <p:cNvPr id="589" name="Google Shape;589;p29"/>
            <p:cNvSpPr/>
            <p:nvPr/>
          </p:nvSpPr>
          <p:spPr>
            <a:xfrm>
              <a:off x="8600950" y="3919625"/>
              <a:ext cx="271075" cy="359175"/>
            </a:xfrm>
            <a:custGeom>
              <a:rect b="b" l="l" r="r" t="t"/>
              <a:pathLst>
                <a:path extrusionOk="0" h="14367" w="10843">
                  <a:moveTo>
                    <a:pt x="10843" y="0"/>
                  </a:moveTo>
                  <a:lnTo>
                    <a:pt x="4338" y="5422"/>
                  </a:lnTo>
                  <a:lnTo>
                    <a:pt x="0" y="14367"/>
                  </a:lnTo>
                  <a:lnTo>
                    <a:pt x="10301" y="7590"/>
                  </a:lnTo>
                  <a:close/>
                </a:path>
              </a:pathLst>
            </a:custGeom>
            <a:solidFill>
              <a:schemeClr val="accent5"/>
            </a:solidFill>
            <a:ln>
              <a:noFill/>
            </a:ln>
          </p:spPr>
        </p:sp>
        <p:sp>
          <p:nvSpPr>
            <p:cNvPr id="590" name="Google Shape;590;p29"/>
            <p:cNvSpPr/>
            <p:nvPr/>
          </p:nvSpPr>
          <p:spPr>
            <a:xfrm>
              <a:off x="7977500" y="4441425"/>
              <a:ext cx="589575" cy="338850"/>
            </a:xfrm>
            <a:custGeom>
              <a:rect b="b" l="l" r="r" t="t"/>
              <a:pathLst>
                <a:path extrusionOk="0" h="13554" w="23583">
                  <a:moveTo>
                    <a:pt x="23583" y="0"/>
                  </a:moveTo>
                  <a:lnTo>
                    <a:pt x="20601" y="814"/>
                  </a:lnTo>
                  <a:lnTo>
                    <a:pt x="15180" y="2440"/>
                  </a:lnTo>
                  <a:lnTo>
                    <a:pt x="7319" y="5693"/>
                  </a:lnTo>
                  <a:lnTo>
                    <a:pt x="0" y="13554"/>
                  </a:lnTo>
                  <a:lnTo>
                    <a:pt x="20872" y="10572"/>
                  </a:lnTo>
                  <a:close/>
                </a:path>
              </a:pathLst>
            </a:custGeom>
            <a:solidFill>
              <a:schemeClr val="accent5"/>
            </a:solidFill>
            <a:ln>
              <a:noFill/>
            </a:ln>
          </p:spPr>
        </p:sp>
        <p:sp>
          <p:nvSpPr>
            <p:cNvPr id="591" name="Google Shape;591;p29"/>
            <p:cNvSpPr/>
            <p:nvPr/>
          </p:nvSpPr>
          <p:spPr>
            <a:xfrm>
              <a:off x="6588300" y="4793825"/>
              <a:ext cx="1280775" cy="196525"/>
            </a:xfrm>
            <a:custGeom>
              <a:rect b="b" l="l" r="r" t="t"/>
              <a:pathLst>
                <a:path extrusionOk="0" h="7861" w="51231">
                  <a:moveTo>
                    <a:pt x="51231" y="0"/>
                  </a:moveTo>
                  <a:lnTo>
                    <a:pt x="43912" y="1355"/>
                  </a:lnTo>
                  <a:lnTo>
                    <a:pt x="29817" y="0"/>
                  </a:lnTo>
                  <a:lnTo>
                    <a:pt x="12198" y="5963"/>
                  </a:lnTo>
                  <a:lnTo>
                    <a:pt x="0" y="7861"/>
                  </a:lnTo>
                  <a:lnTo>
                    <a:pt x="28733" y="6777"/>
                  </a:lnTo>
                  <a:lnTo>
                    <a:pt x="37136" y="4879"/>
                  </a:lnTo>
                  <a:lnTo>
                    <a:pt x="50689" y="5421"/>
                  </a:lnTo>
                  <a:close/>
                </a:path>
              </a:pathLst>
            </a:custGeom>
            <a:solidFill>
              <a:schemeClr val="accent5"/>
            </a:solidFill>
            <a:ln>
              <a:noFill/>
            </a:ln>
          </p:spPr>
        </p:sp>
        <p:sp>
          <p:nvSpPr>
            <p:cNvPr id="592" name="Google Shape;592;p29"/>
            <p:cNvSpPr/>
            <p:nvPr/>
          </p:nvSpPr>
          <p:spPr>
            <a:xfrm>
              <a:off x="-188400" y="-98950"/>
              <a:ext cx="3659425" cy="1362125"/>
            </a:xfrm>
            <a:custGeom>
              <a:rect b="b" l="l" r="r" t="t"/>
              <a:pathLst>
                <a:path extrusionOk="0" h="54485" w="146377">
                  <a:moveTo>
                    <a:pt x="146377" y="1627"/>
                  </a:moveTo>
                  <a:lnTo>
                    <a:pt x="138245" y="10030"/>
                  </a:lnTo>
                  <a:lnTo>
                    <a:pt x="111951" y="9759"/>
                  </a:lnTo>
                  <a:lnTo>
                    <a:pt x="93519" y="13825"/>
                  </a:lnTo>
                  <a:lnTo>
                    <a:pt x="71020" y="16536"/>
                  </a:lnTo>
                  <a:lnTo>
                    <a:pt x="33884" y="16807"/>
                  </a:lnTo>
                  <a:lnTo>
                    <a:pt x="28191" y="26836"/>
                  </a:lnTo>
                  <a:lnTo>
                    <a:pt x="21415" y="48250"/>
                  </a:lnTo>
                  <a:lnTo>
                    <a:pt x="271" y="54485"/>
                  </a:lnTo>
                  <a:lnTo>
                    <a:pt x="0" y="0"/>
                  </a:lnTo>
                  <a:close/>
                </a:path>
              </a:pathLst>
            </a:custGeom>
            <a:solidFill>
              <a:schemeClr val="accent6"/>
            </a:solidFill>
            <a:ln>
              <a:noFill/>
            </a:ln>
          </p:spPr>
        </p:sp>
        <p:sp>
          <p:nvSpPr>
            <p:cNvPr id="593" name="Google Shape;593;p29"/>
            <p:cNvSpPr/>
            <p:nvPr/>
          </p:nvSpPr>
          <p:spPr>
            <a:xfrm>
              <a:off x="130100" y="626175"/>
              <a:ext cx="311750" cy="515025"/>
            </a:xfrm>
            <a:custGeom>
              <a:rect b="b" l="l" r="r" t="t"/>
              <a:pathLst>
                <a:path extrusionOk="0" h="20601" w="12470">
                  <a:moveTo>
                    <a:pt x="12470" y="0"/>
                  </a:moveTo>
                  <a:lnTo>
                    <a:pt x="7319" y="18161"/>
                  </a:lnTo>
                  <a:lnTo>
                    <a:pt x="0" y="20601"/>
                  </a:lnTo>
                  <a:close/>
                </a:path>
              </a:pathLst>
            </a:custGeom>
            <a:solidFill>
              <a:schemeClr val="accent5"/>
            </a:solidFill>
            <a:ln>
              <a:noFill/>
            </a:ln>
          </p:spPr>
        </p:sp>
        <p:sp>
          <p:nvSpPr>
            <p:cNvPr id="594" name="Google Shape;594;p29"/>
            <p:cNvSpPr/>
            <p:nvPr/>
          </p:nvSpPr>
          <p:spPr>
            <a:xfrm>
              <a:off x="956875" y="151800"/>
              <a:ext cx="643775" cy="121975"/>
            </a:xfrm>
            <a:custGeom>
              <a:rect b="b" l="l" r="r" t="t"/>
              <a:pathLst>
                <a:path extrusionOk="0" h="4879" w="25751">
                  <a:moveTo>
                    <a:pt x="25751" y="4608"/>
                  </a:moveTo>
                  <a:lnTo>
                    <a:pt x="4608" y="4879"/>
                  </a:lnTo>
                  <a:lnTo>
                    <a:pt x="0" y="1355"/>
                  </a:lnTo>
                  <a:lnTo>
                    <a:pt x="9487" y="0"/>
                  </a:lnTo>
                  <a:close/>
                </a:path>
              </a:pathLst>
            </a:custGeom>
            <a:solidFill>
              <a:schemeClr val="accent5"/>
            </a:solidFill>
            <a:ln>
              <a:noFill/>
            </a:ln>
          </p:spPr>
        </p:sp>
        <p:sp>
          <p:nvSpPr>
            <p:cNvPr id="595" name="Google Shape;595;p29"/>
            <p:cNvSpPr/>
            <p:nvPr/>
          </p:nvSpPr>
          <p:spPr>
            <a:xfrm>
              <a:off x="333425" y="70475"/>
              <a:ext cx="657325" cy="189750"/>
            </a:xfrm>
            <a:custGeom>
              <a:rect b="b" l="l" r="r" t="t"/>
              <a:pathLst>
                <a:path extrusionOk="0" h="7590" w="26293">
                  <a:moveTo>
                    <a:pt x="26293" y="7590"/>
                  </a:moveTo>
                  <a:lnTo>
                    <a:pt x="15450" y="1355"/>
                  </a:lnTo>
                  <a:lnTo>
                    <a:pt x="0" y="0"/>
                  </a:lnTo>
                  <a:close/>
                </a:path>
              </a:pathLst>
            </a:custGeom>
            <a:solidFill>
              <a:schemeClr val="accent5"/>
            </a:solidFill>
            <a:ln>
              <a:noFill/>
            </a:ln>
          </p:spPr>
        </p:sp>
        <p:sp>
          <p:nvSpPr>
            <p:cNvPr id="596" name="Google Shape;596;p29"/>
            <p:cNvSpPr/>
            <p:nvPr/>
          </p:nvSpPr>
          <p:spPr>
            <a:xfrm>
              <a:off x="2034350" y="97575"/>
              <a:ext cx="508250" cy="128775"/>
            </a:xfrm>
            <a:custGeom>
              <a:rect b="b" l="l" r="r" t="t"/>
              <a:pathLst>
                <a:path extrusionOk="0" h="5151" w="20330">
                  <a:moveTo>
                    <a:pt x="20330" y="0"/>
                  </a:moveTo>
                  <a:lnTo>
                    <a:pt x="0" y="5151"/>
                  </a:lnTo>
                  <a:lnTo>
                    <a:pt x="6235" y="1356"/>
                  </a:lnTo>
                  <a:close/>
                </a:path>
              </a:pathLst>
            </a:custGeom>
            <a:solidFill>
              <a:schemeClr val="accent5"/>
            </a:solidFill>
            <a:ln>
              <a:noFill/>
            </a:ln>
          </p:spPr>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597" name="Shape 597"/>
        <p:cNvGrpSpPr/>
        <p:nvPr/>
      </p:nvGrpSpPr>
      <p:grpSpPr>
        <a:xfrm>
          <a:off x="0" y="0"/>
          <a:ext cx="0" cy="0"/>
          <a:chOff x="0" y="0"/>
          <a:chExt cx="0" cy="0"/>
        </a:xfrm>
      </p:grpSpPr>
      <p:sp>
        <p:nvSpPr>
          <p:cNvPr id="598" name="Google Shape;598;p30"/>
          <p:cNvSpPr txBox="1"/>
          <p:nvPr>
            <p:ph type="title"/>
          </p:nvPr>
        </p:nvSpPr>
        <p:spPr>
          <a:xfrm>
            <a:off x="3485018" y="539500"/>
            <a:ext cx="49458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99" name="Google Shape;599;p30"/>
          <p:cNvSpPr txBox="1"/>
          <p:nvPr>
            <p:ph idx="1" type="subTitle"/>
          </p:nvPr>
        </p:nvSpPr>
        <p:spPr>
          <a:xfrm>
            <a:off x="3484975" y="1471700"/>
            <a:ext cx="4945800" cy="1209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0" name="Google Shape;600;p30"/>
          <p:cNvSpPr txBox="1"/>
          <p:nvPr/>
        </p:nvSpPr>
        <p:spPr>
          <a:xfrm>
            <a:off x="3484975" y="37643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Nunito"/>
                <a:ea typeface="Nunito"/>
                <a:cs typeface="Nunito"/>
                <a:sym typeface="Nunito"/>
              </a:rPr>
              <a:t>CREDITS:</a:t>
            </a:r>
            <a:r>
              <a:rPr lang="en" sz="1200">
                <a:solidFill>
                  <a:schemeClr val="dk1"/>
                </a:solidFill>
                <a:latin typeface="Nunito"/>
                <a:ea typeface="Nunito"/>
                <a:cs typeface="Nunito"/>
                <a:sym typeface="Nunito"/>
              </a:rPr>
              <a:t> </a:t>
            </a:r>
            <a:r>
              <a:rPr lang="en" sz="1200">
                <a:solidFill>
                  <a:schemeClr val="dk1"/>
                </a:solidFill>
                <a:latin typeface="Nunito Medium"/>
                <a:ea typeface="Nunito Medium"/>
                <a:cs typeface="Nunito Medium"/>
                <a:sym typeface="Nunito Medium"/>
              </a:rPr>
              <a:t>This presentation template was created by</a:t>
            </a:r>
            <a:r>
              <a:rPr lang="en" sz="1200">
                <a:solidFill>
                  <a:schemeClr val="dk1"/>
                </a:solidFill>
                <a:latin typeface="Nunito"/>
                <a:ea typeface="Nunito"/>
                <a:cs typeface="Nunito"/>
                <a:sym typeface="Nunito"/>
              </a:rPr>
              <a:t> </a:t>
            </a:r>
            <a:r>
              <a:rPr b="1" lang="en" sz="1200" u="sng">
                <a:solidFill>
                  <a:schemeClr val="dk1"/>
                </a:solidFill>
                <a:latin typeface="Nunito"/>
                <a:ea typeface="Nunito"/>
                <a:cs typeface="Nunito"/>
                <a:sym typeface="Nunito"/>
                <a:hlinkClick r:id="rId2">
                  <a:extLst>
                    <a:ext uri="{A12FA001-AC4F-418D-AE19-62706E023703}">
                      <ahyp:hlinkClr val="tx"/>
                    </a:ext>
                  </a:extLst>
                </a:hlinkClick>
              </a:rPr>
              <a:t>Slidesgo</a:t>
            </a:r>
            <a:r>
              <a:rPr lang="en" sz="1200">
                <a:solidFill>
                  <a:schemeClr val="dk1"/>
                </a:solidFill>
                <a:latin typeface="Nunito Medium"/>
                <a:ea typeface="Nunito Medium"/>
                <a:cs typeface="Nunito Medium"/>
                <a:sym typeface="Nunito Medium"/>
              </a:rPr>
              <a:t>, and includes icons by</a:t>
            </a:r>
            <a:r>
              <a:rPr lang="en" sz="1200">
                <a:solidFill>
                  <a:schemeClr val="dk1"/>
                </a:solidFill>
                <a:latin typeface="Nunito"/>
                <a:ea typeface="Nunito"/>
                <a:cs typeface="Nunito"/>
                <a:sym typeface="Nunito"/>
              </a:rPr>
              <a:t> </a:t>
            </a:r>
            <a:r>
              <a:rPr b="1" lang="en" sz="1200" u="sng">
                <a:solidFill>
                  <a:schemeClr val="dk1"/>
                </a:solidFill>
                <a:latin typeface="Nunito"/>
                <a:ea typeface="Nunito"/>
                <a:cs typeface="Nunito"/>
                <a:sym typeface="Nunito"/>
                <a:hlinkClick r:id="rId3">
                  <a:extLst>
                    <a:ext uri="{A12FA001-AC4F-418D-AE19-62706E023703}">
                      <ahyp:hlinkClr val="tx"/>
                    </a:ext>
                  </a:extLst>
                </a:hlinkClick>
              </a:rPr>
              <a:t>Flaticon</a:t>
            </a:r>
            <a:r>
              <a:rPr lang="en" sz="1200">
                <a:solidFill>
                  <a:schemeClr val="dk1"/>
                </a:solidFill>
                <a:latin typeface="Nunito Medium"/>
                <a:ea typeface="Nunito Medium"/>
                <a:cs typeface="Nunito Medium"/>
                <a:sym typeface="Nunito Medium"/>
              </a:rPr>
              <a:t>, and infographics &amp; images by </a:t>
            </a:r>
            <a:r>
              <a:rPr b="1" lang="en" sz="1200" u="sng">
                <a:solidFill>
                  <a:schemeClr val="dk1"/>
                </a:solidFill>
                <a:latin typeface="Nunito"/>
                <a:ea typeface="Nunito"/>
                <a:cs typeface="Nunito"/>
                <a:sym typeface="Nunito"/>
                <a:hlinkClick r:id="rId4">
                  <a:extLst>
                    <a:ext uri="{A12FA001-AC4F-418D-AE19-62706E023703}">
                      <ahyp:hlinkClr val="tx"/>
                    </a:ext>
                  </a:extLst>
                </a:hlinkClick>
              </a:rPr>
              <a:t>Freepik</a:t>
            </a:r>
            <a:r>
              <a:rPr lang="en" sz="1200" u="sng">
                <a:solidFill>
                  <a:schemeClr val="dk1"/>
                </a:solidFill>
                <a:latin typeface="Nunito"/>
                <a:ea typeface="Nunito"/>
                <a:cs typeface="Nunito"/>
                <a:sym typeface="Nunito"/>
              </a:rPr>
              <a:t> </a:t>
            </a:r>
            <a:endParaRPr b="1" sz="1200" u="sng">
              <a:solidFill>
                <a:schemeClr val="dk1"/>
              </a:solidFill>
              <a:latin typeface="Nunito"/>
              <a:ea typeface="Nunito"/>
              <a:cs typeface="Nunito"/>
              <a:sym typeface="Nunito"/>
            </a:endParaRPr>
          </a:p>
        </p:txBody>
      </p:sp>
      <p:grpSp>
        <p:nvGrpSpPr>
          <p:cNvPr id="601" name="Google Shape;601;p30"/>
          <p:cNvGrpSpPr/>
          <p:nvPr/>
        </p:nvGrpSpPr>
        <p:grpSpPr>
          <a:xfrm>
            <a:off x="-137250" y="-56650"/>
            <a:ext cx="9443400" cy="5237925"/>
            <a:chOff x="-137250" y="-56650"/>
            <a:chExt cx="9443400" cy="5237925"/>
          </a:xfrm>
        </p:grpSpPr>
        <p:sp>
          <p:nvSpPr>
            <p:cNvPr id="602" name="Google Shape;602;p30"/>
            <p:cNvSpPr/>
            <p:nvPr/>
          </p:nvSpPr>
          <p:spPr>
            <a:xfrm>
              <a:off x="504900" y="-41550"/>
              <a:ext cx="4652450" cy="579200"/>
            </a:xfrm>
            <a:custGeom>
              <a:rect b="b" l="l" r="r" t="t"/>
              <a:pathLst>
                <a:path extrusionOk="0" h="23168" w="186098">
                  <a:moveTo>
                    <a:pt x="186098" y="0"/>
                  </a:moveTo>
                  <a:lnTo>
                    <a:pt x="179551" y="10073"/>
                  </a:lnTo>
                  <a:lnTo>
                    <a:pt x="166204" y="15613"/>
                  </a:lnTo>
                  <a:lnTo>
                    <a:pt x="152605" y="13598"/>
                  </a:lnTo>
                  <a:lnTo>
                    <a:pt x="139259" y="17879"/>
                  </a:lnTo>
                  <a:lnTo>
                    <a:pt x="121883" y="17376"/>
                  </a:lnTo>
                  <a:lnTo>
                    <a:pt x="100730" y="23168"/>
                  </a:lnTo>
                  <a:lnTo>
                    <a:pt x="82598" y="20650"/>
                  </a:lnTo>
                  <a:lnTo>
                    <a:pt x="78821" y="16369"/>
                  </a:lnTo>
                  <a:lnTo>
                    <a:pt x="43314" y="13598"/>
                  </a:lnTo>
                  <a:lnTo>
                    <a:pt x="26190" y="16369"/>
                  </a:lnTo>
                  <a:lnTo>
                    <a:pt x="9821" y="9569"/>
                  </a:lnTo>
                  <a:lnTo>
                    <a:pt x="0" y="504"/>
                  </a:lnTo>
                  <a:close/>
                </a:path>
              </a:pathLst>
            </a:custGeom>
            <a:solidFill>
              <a:schemeClr val="accent6"/>
            </a:solidFill>
            <a:ln>
              <a:noFill/>
            </a:ln>
          </p:spPr>
        </p:sp>
        <p:sp>
          <p:nvSpPr>
            <p:cNvPr id="603" name="Google Shape;603;p30"/>
            <p:cNvSpPr/>
            <p:nvPr/>
          </p:nvSpPr>
          <p:spPr>
            <a:xfrm>
              <a:off x="-137250" y="119625"/>
              <a:ext cx="4967225" cy="5061650"/>
            </a:xfrm>
            <a:custGeom>
              <a:rect b="b" l="l" r="r" t="t"/>
              <a:pathLst>
                <a:path extrusionOk="0" h="202466" w="198689">
                  <a:moveTo>
                    <a:pt x="12591" y="5288"/>
                  </a:moveTo>
                  <a:lnTo>
                    <a:pt x="21657" y="13094"/>
                  </a:lnTo>
                  <a:lnTo>
                    <a:pt x="25686" y="23167"/>
                  </a:lnTo>
                  <a:lnTo>
                    <a:pt x="23672" y="40040"/>
                  </a:lnTo>
                  <a:lnTo>
                    <a:pt x="26694" y="51372"/>
                  </a:lnTo>
                  <a:lnTo>
                    <a:pt x="26694" y="63308"/>
                  </a:lnTo>
                  <a:lnTo>
                    <a:pt x="22664" y="74388"/>
                  </a:lnTo>
                  <a:lnTo>
                    <a:pt x="22413" y="87634"/>
                  </a:lnTo>
                  <a:lnTo>
                    <a:pt x="25938" y="101988"/>
                  </a:lnTo>
                  <a:lnTo>
                    <a:pt x="23168" y="113824"/>
                  </a:lnTo>
                  <a:lnTo>
                    <a:pt x="22664" y="121631"/>
                  </a:lnTo>
                  <a:lnTo>
                    <a:pt x="25686" y="132963"/>
                  </a:lnTo>
                  <a:lnTo>
                    <a:pt x="28204" y="148827"/>
                  </a:lnTo>
                  <a:lnTo>
                    <a:pt x="26190" y="164189"/>
                  </a:lnTo>
                  <a:lnTo>
                    <a:pt x="21153" y="172247"/>
                  </a:lnTo>
                  <a:lnTo>
                    <a:pt x="23672" y="183327"/>
                  </a:lnTo>
                  <a:lnTo>
                    <a:pt x="44069" y="186349"/>
                  </a:lnTo>
                  <a:lnTo>
                    <a:pt x="70511" y="182320"/>
                  </a:lnTo>
                  <a:lnTo>
                    <a:pt x="98463" y="187860"/>
                  </a:lnTo>
                  <a:lnTo>
                    <a:pt x="114832" y="186601"/>
                  </a:lnTo>
                  <a:lnTo>
                    <a:pt x="130949" y="187357"/>
                  </a:lnTo>
                  <a:lnTo>
                    <a:pt x="137244" y="187608"/>
                  </a:lnTo>
                  <a:lnTo>
                    <a:pt x="162930" y="189371"/>
                  </a:lnTo>
                  <a:lnTo>
                    <a:pt x="189875" y="192393"/>
                  </a:lnTo>
                  <a:lnTo>
                    <a:pt x="198437" y="195415"/>
                  </a:lnTo>
                  <a:lnTo>
                    <a:pt x="198689" y="201459"/>
                  </a:lnTo>
                  <a:lnTo>
                    <a:pt x="3526" y="202466"/>
                  </a:lnTo>
                  <a:lnTo>
                    <a:pt x="0" y="0"/>
                  </a:lnTo>
                  <a:close/>
                </a:path>
              </a:pathLst>
            </a:custGeom>
            <a:solidFill>
              <a:schemeClr val="accent6"/>
            </a:solidFill>
            <a:ln>
              <a:noFill/>
            </a:ln>
          </p:spPr>
        </p:sp>
        <p:sp>
          <p:nvSpPr>
            <p:cNvPr id="604" name="Google Shape;604;p30"/>
            <p:cNvSpPr/>
            <p:nvPr/>
          </p:nvSpPr>
          <p:spPr>
            <a:xfrm>
              <a:off x="6567575" y="-56650"/>
              <a:ext cx="2738575" cy="3261100"/>
            </a:xfrm>
            <a:custGeom>
              <a:rect b="b" l="l" r="r" t="t"/>
              <a:pathLst>
                <a:path extrusionOk="0" h="130444" w="109543">
                  <a:moveTo>
                    <a:pt x="0" y="1762"/>
                  </a:moveTo>
                  <a:lnTo>
                    <a:pt x="3525" y="10324"/>
                  </a:lnTo>
                  <a:lnTo>
                    <a:pt x="17879" y="15109"/>
                  </a:lnTo>
                  <a:lnTo>
                    <a:pt x="35255" y="17124"/>
                  </a:lnTo>
                  <a:lnTo>
                    <a:pt x="40795" y="22664"/>
                  </a:lnTo>
                  <a:lnTo>
                    <a:pt x="62704" y="22160"/>
                  </a:lnTo>
                  <a:lnTo>
                    <a:pt x="72525" y="27197"/>
                  </a:lnTo>
                  <a:lnTo>
                    <a:pt x="79072" y="40795"/>
                  </a:lnTo>
                  <a:lnTo>
                    <a:pt x="80079" y="55149"/>
                  </a:lnTo>
                  <a:lnTo>
                    <a:pt x="75798" y="76302"/>
                  </a:lnTo>
                  <a:lnTo>
                    <a:pt x="81339" y="86879"/>
                  </a:lnTo>
                  <a:lnTo>
                    <a:pt x="83857" y="98966"/>
                  </a:lnTo>
                  <a:lnTo>
                    <a:pt x="83101" y="114579"/>
                  </a:lnTo>
                  <a:lnTo>
                    <a:pt x="93930" y="127926"/>
                  </a:lnTo>
                  <a:lnTo>
                    <a:pt x="109543" y="130444"/>
                  </a:lnTo>
                  <a:lnTo>
                    <a:pt x="107276" y="0"/>
                  </a:lnTo>
                  <a:close/>
                </a:path>
              </a:pathLst>
            </a:custGeom>
            <a:solidFill>
              <a:schemeClr val="accent6"/>
            </a:solidFill>
            <a:ln>
              <a:noFill/>
            </a:ln>
          </p:spPr>
        </p:sp>
        <p:sp>
          <p:nvSpPr>
            <p:cNvPr id="605" name="Google Shape;605;p30"/>
            <p:cNvSpPr/>
            <p:nvPr/>
          </p:nvSpPr>
          <p:spPr>
            <a:xfrm>
              <a:off x="794500" y="159900"/>
              <a:ext cx="522550" cy="163700"/>
            </a:xfrm>
            <a:custGeom>
              <a:rect b="b" l="l" r="r" t="t"/>
              <a:pathLst>
                <a:path extrusionOk="0" h="6548" w="20902">
                  <a:moveTo>
                    <a:pt x="0" y="0"/>
                  </a:moveTo>
                  <a:lnTo>
                    <a:pt x="15865" y="6548"/>
                  </a:lnTo>
                  <a:lnTo>
                    <a:pt x="20902" y="2770"/>
                  </a:lnTo>
                  <a:close/>
                </a:path>
              </a:pathLst>
            </a:custGeom>
            <a:solidFill>
              <a:schemeClr val="accent5"/>
            </a:solidFill>
            <a:ln>
              <a:noFill/>
            </a:ln>
          </p:spPr>
        </p:sp>
        <p:sp>
          <p:nvSpPr>
            <p:cNvPr id="606" name="Google Shape;606;p30"/>
            <p:cNvSpPr/>
            <p:nvPr/>
          </p:nvSpPr>
          <p:spPr>
            <a:xfrm>
              <a:off x="1317050" y="172500"/>
              <a:ext cx="264400" cy="125900"/>
            </a:xfrm>
            <a:custGeom>
              <a:rect b="b" l="l" r="r" t="t"/>
              <a:pathLst>
                <a:path extrusionOk="0" h="5036" w="10576">
                  <a:moveTo>
                    <a:pt x="3777" y="0"/>
                  </a:moveTo>
                  <a:lnTo>
                    <a:pt x="0" y="5036"/>
                  </a:lnTo>
                  <a:lnTo>
                    <a:pt x="10576" y="1511"/>
                  </a:lnTo>
                  <a:close/>
                </a:path>
              </a:pathLst>
            </a:custGeom>
            <a:solidFill>
              <a:schemeClr val="accent5"/>
            </a:solidFill>
            <a:ln>
              <a:noFill/>
            </a:ln>
          </p:spPr>
        </p:sp>
        <p:sp>
          <p:nvSpPr>
            <p:cNvPr id="607" name="Google Shape;607;p30"/>
            <p:cNvSpPr/>
            <p:nvPr/>
          </p:nvSpPr>
          <p:spPr>
            <a:xfrm>
              <a:off x="1921425" y="122125"/>
              <a:ext cx="365125" cy="188875"/>
            </a:xfrm>
            <a:custGeom>
              <a:rect b="b" l="l" r="r" t="t"/>
              <a:pathLst>
                <a:path extrusionOk="0" h="7555" w="14605">
                  <a:moveTo>
                    <a:pt x="9569" y="0"/>
                  </a:moveTo>
                  <a:lnTo>
                    <a:pt x="0" y="6296"/>
                  </a:lnTo>
                  <a:lnTo>
                    <a:pt x="14605" y="7555"/>
                  </a:lnTo>
                  <a:close/>
                </a:path>
              </a:pathLst>
            </a:custGeom>
            <a:solidFill>
              <a:schemeClr val="accent5"/>
            </a:solidFill>
            <a:ln>
              <a:noFill/>
            </a:ln>
          </p:spPr>
        </p:sp>
        <p:sp>
          <p:nvSpPr>
            <p:cNvPr id="608" name="Google Shape;608;p30"/>
            <p:cNvSpPr/>
            <p:nvPr/>
          </p:nvSpPr>
          <p:spPr>
            <a:xfrm>
              <a:off x="2563575" y="248050"/>
              <a:ext cx="705100" cy="258125"/>
            </a:xfrm>
            <a:custGeom>
              <a:rect b="b" l="l" r="r" t="t"/>
              <a:pathLst>
                <a:path extrusionOk="0" h="10325" w="28204">
                  <a:moveTo>
                    <a:pt x="0" y="2266"/>
                  </a:moveTo>
                  <a:lnTo>
                    <a:pt x="1511" y="8058"/>
                  </a:lnTo>
                  <a:lnTo>
                    <a:pt x="19390" y="10325"/>
                  </a:lnTo>
                  <a:lnTo>
                    <a:pt x="28204" y="6295"/>
                  </a:lnTo>
                  <a:lnTo>
                    <a:pt x="15865" y="0"/>
                  </a:lnTo>
                  <a:lnTo>
                    <a:pt x="13850" y="4029"/>
                  </a:lnTo>
                  <a:lnTo>
                    <a:pt x="8310" y="4533"/>
                  </a:lnTo>
                  <a:close/>
                </a:path>
              </a:pathLst>
            </a:custGeom>
            <a:solidFill>
              <a:schemeClr val="accent5"/>
            </a:solidFill>
            <a:ln>
              <a:noFill/>
            </a:ln>
          </p:spPr>
        </p:sp>
        <p:sp>
          <p:nvSpPr>
            <p:cNvPr id="609" name="Google Shape;609;p30"/>
            <p:cNvSpPr/>
            <p:nvPr/>
          </p:nvSpPr>
          <p:spPr>
            <a:xfrm>
              <a:off x="3382000" y="103250"/>
              <a:ext cx="377725" cy="264425"/>
            </a:xfrm>
            <a:custGeom>
              <a:rect b="b" l="l" r="r" t="t"/>
              <a:pathLst>
                <a:path extrusionOk="0" h="10577" w="15109">
                  <a:moveTo>
                    <a:pt x="0" y="10577"/>
                  </a:moveTo>
                  <a:lnTo>
                    <a:pt x="13850" y="7051"/>
                  </a:lnTo>
                  <a:lnTo>
                    <a:pt x="15109" y="0"/>
                  </a:lnTo>
                  <a:lnTo>
                    <a:pt x="5792" y="3274"/>
                  </a:lnTo>
                  <a:lnTo>
                    <a:pt x="6043" y="7051"/>
                  </a:lnTo>
                  <a:close/>
                </a:path>
              </a:pathLst>
            </a:custGeom>
            <a:solidFill>
              <a:schemeClr val="accent5"/>
            </a:solidFill>
            <a:ln>
              <a:noFill/>
            </a:ln>
          </p:spPr>
        </p:sp>
        <p:sp>
          <p:nvSpPr>
            <p:cNvPr id="610" name="Google Shape;610;p30"/>
            <p:cNvSpPr/>
            <p:nvPr/>
          </p:nvSpPr>
          <p:spPr>
            <a:xfrm>
              <a:off x="3218300" y="71775"/>
              <a:ext cx="459575" cy="94425"/>
            </a:xfrm>
            <a:custGeom>
              <a:rect b="b" l="l" r="r" t="t"/>
              <a:pathLst>
                <a:path extrusionOk="0" h="3777" w="18383">
                  <a:moveTo>
                    <a:pt x="18383" y="0"/>
                  </a:moveTo>
                  <a:lnTo>
                    <a:pt x="7303" y="3777"/>
                  </a:lnTo>
                  <a:lnTo>
                    <a:pt x="0" y="755"/>
                  </a:lnTo>
                  <a:close/>
                </a:path>
              </a:pathLst>
            </a:custGeom>
            <a:solidFill>
              <a:schemeClr val="accent5"/>
            </a:solidFill>
            <a:ln>
              <a:noFill/>
            </a:ln>
          </p:spPr>
        </p:sp>
        <p:sp>
          <p:nvSpPr>
            <p:cNvPr id="611" name="Google Shape;611;p30"/>
            <p:cNvSpPr/>
            <p:nvPr/>
          </p:nvSpPr>
          <p:spPr>
            <a:xfrm>
              <a:off x="4376700" y="172500"/>
              <a:ext cx="434400" cy="125900"/>
            </a:xfrm>
            <a:custGeom>
              <a:rect b="b" l="l" r="r" t="t"/>
              <a:pathLst>
                <a:path extrusionOk="0" h="5036" w="17376">
                  <a:moveTo>
                    <a:pt x="0" y="3777"/>
                  </a:moveTo>
                  <a:lnTo>
                    <a:pt x="11332" y="5036"/>
                  </a:lnTo>
                  <a:lnTo>
                    <a:pt x="17376" y="3022"/>
                  </a:lnTo>
                  <a:lnTo>
                    <a:pt x="11080" y="0"/>
                  </a:lnTo>
                  <a:close/>
                </a:path>
              </a:pathLst>
            </a:custGeom>
            <a:solidFill>
              <a:schemeClr val="accent5"/>
            </a:solidFill>
            <a:ln>
              <a:noFill/>
            </a:ln>
          </p:spPr>
        </p:sp>
        <p:sp>
          <p:nvSpPr>
            <p:cNvPr id="612" name="Google Shape;612;p30"/>
            <p:cNvSpPr/>
            <p:nvPr/>
          </p:nvSpPr>
          <p:spPr>
            <a:xfrm>
              <a:off x="4168950" y="147325"/>
              <a:ext cx="314775" cy="151075"/>
            </a:xfrm>
            <a:custGeom>
              <a:rect b="b" l="l" r="r" t="t"/>
              <a:pathLst>
                <a:path extrusionOk="0" h="6043" w="12591">
                  <a:moveTo>
                    <a:pt x="0" y="6043"/>
                  </a:moveTo>
                  <a:lnTo>
                    <a:pt x="12591" y="0"/>
                  </a:lnTo>
                  <a:lnTo>
                    <a:pt x="7554" y="755"/>
                  </a:lnTo>
                  <a:close/>
                </a:path>
              </a:pathLst>
            </a:custGeom>
            <a:solidFill>
              <a:schemeClr val="accent5"/>
            </a:solidFill>
            <a:ln>
              <a:noFill/>
            </a:ln>
          </p:spPr>
        </p:sp>
        <p:sp>
          <p:nvSpPr>
            <p:cNvPr id="613" name="Google Shape;613;p30"/>
            <p:cNvSpPr/>
            <p:nvPr/>
          </p:nvSpPr>
          <p:spPr>
            <a:xfrm>
              <a:off x="6737550" y="122125"/>
              <a:ext cx="566600" cy="151100"/>
            </a:xfrm>
            <a:custGeom>
              <a:rect b="b" l="l" r="r" t="t"/>
              <a:pathLst>
                <a:path extrusionOk="0" h="6044" w="22664">
                  <a:moveTo>
                    <a:pt x="0" y="0"/>
                  </a:moveTo>
                  <a:lnTo>
                    <a:pt x="10576" y="5541"/>
                  </a:lnTo>
                  <a:lnTo>
                    <a:pt x="22664" y="6044"/>
                  </a:lnTo>
                  <a:lnTo>
                    <a:pt x="14606" y="1008"/>
                  </a:lnTo>
                  <a:close/>
                </a:path>
              </a:pathLst>
            </a:custGeom>
            <a:solidFill>
              <a:schemeClr val="accent5"/>
            </a:solidFill>
            <a:ln>
              <a:noFill/>
            </a:ln>
          </p:spPr>
        </p:sp>
        <p:sp>
          <p:nvSpPr>
            <p:cNvPr id="614" name="Google Shape;614;p30"/>
            <p:cNvSpPr/>
            <p:nvPr/>
          </p:nvSpPr>
          <p:spPr>
            <a:xfrm>
              <a:off x="7518200" y="348775"/>
              <a:ext cx="428100" cy="132200"/>
            </a:xfrm>
            <a:custGeom>
              <a:rect b="b" l="l" r="r" t="t"/>
              <a:pathLst>
                <a:path extrusionOk="0" h="5288" w="17124">
                  <a:moveTo>
                    <a:pt x="0" y="0"/>
                  </a:moveTo>
                  <a:lnTo>
                    <a:pt x="4533" y="5288"/>
                  </a:lnTo>
                  <a:lnTo>
                    <a:pt x="17124" y="4533"/>
                  </a:lnTo>
                  <a:lnTo>
                    <a:pt x="10073" y="1007"/>
                  </a:lnTo>
                  <a:close/>
                </a:path>
              </a:pathLst>
            </a:custGeom>
            <a:solidFill>
              <a:schemeClr val="accent5"/>
            </a:solidFill>
            <a:ln>
              <a:noFill/>
            </a:ln>
          </p:spPr>
        </p:sp>
        <p:sp>
          <p:nvSpPr>
            <p:cNvPr id="615" name="Google Shape;615;p30"/>
            <p:cNvSpPr/>
            <p:nvPr/>
          </p:nvSpPr>
          <p:spPr>
            <a:xfrm>
              <a:off x="7411175" y="65475"/>
              <a:ext cx="321075" cy="239225"/>
            </a:xfrm>
            <a:custGeom>
              <a:rect b="b" l="l" r="r" t="t"/>
              <a:pathLst>
                <a:path extrusionOk="0" h="9569" w="12843">
                  <a:moveTo>
                    <a:pt x="0" y="9569"/>
                  </a:moveTo>
                  <a:lnTo>
                    <a:pt x="12843" y="4533"/>
                  </a:lnTo>
                  <a:lnTo>
                    <a:pt x="9066" y="0"/>
                  </a:lnTo>
                  <a:close/>
                </a:path>
              </a:pathLst>
            </a:custGeom>
            <a:solidFill>
              <a:schemeClr val="accent5"/>
            </a:solidFill>
            <a:ln>
              <a:noFill/>
            </a:ln>
          </p:spPr>
        </p:sp>
        <p:sp>
          <p:nvSpPr>
            <p:cNvPr id="616" name="Google Shape;616;p30"/>
            <p:cNvSpPr/>
            <p:nvPr/>
          </p:nvSpPr>
          <p:spPr>
            <a:xfrm>
              <a:off x="8273675" y="355075"/>
              <a:ext cx="472175" cy="421800"/>
            </a:xfrm>
            <a:custGeom>
              <a:rect b="b" l="l" r="r" t="t"/>
              <a:pathLst>
                <a:path extrusionOk="0" h="16872" w="18887">
                  <a:moveTo>
                    <a:pt x="0" y="6295"/>
                  </a:moveTo>
                  <a:lnTo>
                    <a:pt x="8310" y="10828"/>
                  </a:lnTo>
                  <a:lnTo>
                    <a:pt x="10576" y="16872"/>
                  </a:lnTo>
                  <a:lnTo>
                    <a:pt x="18887" y="10325"/>
                  </a:lnTo>
                  <a:lnTo>
                    <a:pt x="18635" y="0"/>
                  </a:lnTo>
                  <a:lnTo>
                    <a:pt x="9569" y="5792"/>
                  </a:lnTo>
                  <a:lnTo>
                    <a:pt x="8562" y="504"/>
                  </a:lnTo>
                  <a:lnTo>
                    <a:pt x="503" y="3274"/>
                  </a:lnTo>
                  <a:close/>
                </a:path>
              </a:pathLst>
            </a:custGeom>
            <a:solidFill>
              <a:schemeClr val="accent5"/>
            </a:solidFill>
            <a:ln>
              <a:noFill/>
            </a:ln>
          </p:spPr>
        </p:sp>
        <p:sp>
          <p:nvSpPr>
            <p:cNvPr id="617" name="Google Shape;617;p30"/>
            <p:cNvSpPr/>
            <p:nvPr/>
          </p:nvSpPr>
          <p:spPr>
            <a:xfrm>
              <a:off x="8563275" y="531350"/>
              <a:ext cx="421800" cy="321075"/>
            </a:xfrm>
            <a:custGeom>
              <a:rect b="b" l="l" r="r" t="t"/>
              <a:pathLst>
                <a:path extrusionOk="0" h="12843" w="16872">
                  <a:moveTo>
                    <a:pt x="0" y="12843"/>
                  </a:moveTo>
                  <a:lnTo>
                    <a:pt x="16872" y="5792"/>
                  </a:lnTo>
                  <a:lnTo>
                    <a:pt x="15109" y="0"/>
                  </a:lnTo>
                  <a:close/>
                </a:path>
              </a:pathLst>
            </a:custGeom>
            <a:solidFill>
              <a:schemeClr val="accent5"/>
            </a:solidFill>
            <a:ln>
              <a:noFill/>
            </a:ln>
          </p:spPr>
        </p:sp>
        <p:sp>
          <p:nvSpPr>
            <p:cNvPr id="618" name="Google Shape;618;p30"/>
            <p:cNvSpPr/>
            <p:nvPr/>
          </p:nvSpPr>
          <p:spPr>
            <a:xfrm>
              <a:off x="8632525" y="1028700"/>
              <a:ext cx="333650" cy="188875"/>
            </a:xfrm>
            <a:custGeom>
              <a:rect b="b" l="l" r="r" t="t"/>
              <a:pathLst>
                <a:path extrusionOk="0" h="7555" w="13346">
                  <a:moveTo>
                    <a:pt x="0" y="0"/>
                  </a:moveTo>
                  <a:lnTo>
                    <a:pt x="5540" y="7555"/>
                  </a:lnTo>
                  <a:lnTo>
                    <a:pt x="13346" y="6044"/>
                  </a:lnTo>
                  <a:close/>
                </a:path>
              </a:pathLst>
            </a:custGeom>
            <a:solidFill>
              <a:schemeClr val="accent5"/>
            </a:solidFill>
            <a:ln>
              <a:noFill/>
            </a:ln>
          </p:spPr>
        </p:sp>
        <p:sp>
          <p:nvSpPr>
            <p:cNvPr id="619" name="Google Shape;619;p30"/>
            <p:cNvSpPr/>
            <p:nvPr/>
          </p:nvSpPr>
          <p:spPr>
            <a:xfrm>
              <a:off x="8538075" y="1456800"/>
              <a:ext cx="170000" cy="491050"/>
            </a:xfrm>
            <a:custGeom>
              <a:rect b="b" l="l" r="r" t="t"/>
              <a:pathLst>
                <a:path extrusionOk="0" h="19642" w="6800">
                  <a:moveTo>
                    <a:pt x="0" y="14858"/>
                  </a:moveTo>
                  <a:lnTo>
                    <a:pt x="4281" y="0"/>
                  </a:lnTo>
                  <a:lnTo>
                    <a:pt x="6800" y="16117"/>
                  </a:lnTo>
                  <a:lnTo>
                    <a:pt x="4533" y="19642"/>
                  </a:lnTo>
                  <a:close/>
                </a:path>
              </a:pathLst>
            </a:custGeom>
            <a:solidFill>
              <a:schemeClr val="accent5"/>
            </a:solidFill>
            <a:ln>
              <a:noFill/>
            </a:ln>
          </p:spPr>
        </p:sp>
        <p:sp>
          <p:nvSpPr>
            <p:cNvPr id="620" name="Google Shape;620;p30"/>
            <p:cNvSpPr/>
            <p:nvPr/>
          </p:nvSpPr>
          <p:spPr>
            <a:xfrm>
              <a:off x="8720650" y="2168200"/>
              <a:ext cx="245525" cy="616975"/>
            </a:xfrm>
            <a:custGeom>
              <a:rect b="b" l="l" r="r" t="t"/>
              <a:pathLst>
                <a:path extrusionOk="0" h="24679" w="9821">
                  <a:moveTo>
                    <a:pt x="0" y="24679"/>
                  </a:moveTo>
                  <a:lnTo>
                    <a:pt x="7807" y="18131"/>
                  </a:lnTo>
                  <a:lnTo>
                    <a:pt x="9821" y="6799"/>
                  </a:lnTo>
                  <a:lnTo>
                    <a:pt x="7303" y="0"/>
                  </a:lnTo>
                  <a:lnTo>
                    <a:pt x="7807" y="8814"/>
                  </a:lnTo>
                  <a:lnTo>
                    <a:pt x="3526" y="8058"/>
                  </a:lnTo>
                  <a:close/>
                </a:path>
              </a:pathLst>
            </a:custGeom>
            <a:solidFill>
              <a:schemeClr val="accent5"/>
            </a:solidFill>
            <a:ln>
              <a:noFill/>
            </a:ln>
          </p:spPr>
        </p:sp>
        <p:sp>
          <p:nvSpPr>
            <p:cNvPr id="621" name="Google Shape;621;p30"/>
            <p:cNvSpPr/>
            <p:nvPr/>
          </p:nvSpPr>
          <p:spPr>
            <a:xfrm>
              <a:off x="253075" y="3276225"/>
              <a:ext cx="277025" cy="497350"/>
            </a:xfrm>
            <a:custGeom>
              <a:rect b="b" l="l" r="r" t="t"/>
              <a:pathLst>
                <a:path extrusionOk="0" h="19894" w="11081">
                  <a:moveTo>
                    <a:pt x="11081" y="19894"/>
                  </a:moveTo>
                  <a:lnTo>
                    <a:pt x="6044" y="0"/>
                  </a:lnTo>
                  <a:lnTo>
                    <a:pt x="0" y="3274"/>
                  </a:lnTo>
                  <a:lnTo>
                    <a:pt x="4785" y="18383"/>
                  </a:lnTo>
                  <a:close/>
                </a:path>
              </a:pathLst>
            </a:custGeom>
            <a:solidFill>
              <a:schemeClr val="accent5"/>
            </a:solidFill>
            <a:ln>
              <a:noFill/>
            </a:ln>
          </p:spPr>
        </p:sp>
        <p:sp>
          <p:nvSpPr>
            <p:cNvPr id="622" name="Google Shape;622;p30"/>
            <p:cNvSpPr/>
            <p:nvPr/>
          </p:nvSpPr>
          <p:spPr>
            <a:xfrm>
              <a:off x="303450" y="1217575"/>
              <a:ext cx="151100" cy="453275"/>
            </a:xfrm>
            <a:custGeom>
              <a:rect b="b" l="l" r="r" t="t"/>
              <a:pathLst>
                <a:path extrusionOk="0" h="18131" w="6044">
                  <a:moveTo>
                    <a:pt x="2518" y="0"/>
                  </a:moveTo>
                  <a:lnTo>
                    <a:pt x="6044" y="9065"/>
                  </a:lnTo>
                  <a:lnTo>
                    <a:pt x="5288" y="18131"/>
                  </a:lnTo>
                  <a:lnTo>
                    <a:pt x="1007" y="11584"/>
                  </a:lnTo>
                  <a:lnTo>
                    <a:pt x="2014" y="8562"/>
                  </a:lnTo>
                  <a:lnTo>
                    <a:pt x="0" y="4029"/>
                  </a:lnTo>
                  <a:close/>
                </a:path>
              </a:pathLst>
            </a:custGeom>
            <a:solidFill>
              <a:schemeClr val="accent5"/>
            </a:solidFill>
            <a:ln>
              <a:noFill/>
            </a:ln>
          </p:spPr>
        </p:sp>
        <p:sp>
          <p:nvSpPr>
            <p:cNvPr id="623" name="Google Shape;623;p30"/>
            <p:cNvSpPr/>
            <p:nvPr/>
          </p:nvSpPr>
          <p:spPr>
            <a:xfrm>
              <a:off x="316050" y="638375"/>
              <a:ext cx="113300" cy="478475"/>
            </a:xfrm>
            <a:custGeom>
              <a:rect b="b" l="l" r="r" t="t"/>
              <a:pathLst>
                <a:path extrusionOk="0" h="19139" w="4532">
                  <a:moveTo>
                    <a:pt x="3525" y="19139"/>
                  </a:moveTo>
                  <a:lnTo>
                    <a:pt x="4532" y="4785"/>
                  </a:lnTo>
                  <a:lnTo>
                    <a:pt x="0" y="0"/>
                  </a:lnTo>
                  <a:close/>
                </a:path>
              </a:pathLst>
            </a:custGeom>
            <a:solidFill>
              <a:schemeClr val="accent5"/>
            </a:solidFill>
            <a:ln>
              <a:noFill/>
            </a:ln>
          </p:spPr>
        </p:sp>
        <p:sp>
          <p:nvSpPr>
            <p:cNvPr id="624" name="Google Shape;624;p30"/>
            <p:cNvSpPr/>
            <p:nvPr/>
          </p:nvSpPr>
          <p:spPr>
            <a:xfrm>
              <a:off x="-42800" y="405425"/>
              <a:ext cx="396600" cy="170000"/>
            </a:xfrm>
            <a:custGeom>
              <a:rect b="b" l="l" r="r" t="t"/>
              <a:pathLst>
                <a:path extrusionOk="0" h="6800" w="15864">
                  <a:moveTo>
                    <a:pt x="15864" y="5541"/>
                  </a:moveTo>
                  <a:lnTo>
                    <a:pt x="5540" y="0"/>
                  </a:lnTo>
                  <a:lnTo>
                    <a:pt x="0" y="6800"/>
                  </a:lnTo>
                  <a:close/>
                </a:path>
              </a:pathLst>
            </a:custGeom>
            <a:solidFill>
              <a:schemeClr val="accent5"/>
            </a:solidFill>
            <a:ln>
              <a:noFill/>
            </a:ln>
          </p:spPr>
        </p:sp>
        <p:sp>
          <p:nvSpPr>
            <p:cNvPr id="625" name="Google Shape;625;p30"/>
            <p:cNvSpPr/>
            <p:nvPr/>
          </p:nvSpPr>
          <p:spPr>
            <a:xfrm>
              <a:off x="227900" y="2873300"/>
              <a:ext cx="151100" cy="409225"/>
            </a:xfrm>
            <a:custGeom>
              <a:rect b="b" l="l" r="r" t="t"/>
              <a:pathLst>
                <a:path extrusionOk="0" h="16369" w="6044">
                  <a:moveTo>
                    <a:pt x="0" y="16369"/>
                  </a:moveTo>
                  <a:lnTo>
                    <a:pt x="6044" y="8311"/>
                  </a:lnTo>
                  <a:lnTo>
                    <a:pt x="5036" y="0"/>
                  </a:lnTo>
                  <a:close/>
                </a:path>
              </a:pathLst>
            </a:custGeom>
            <a:solidFill>
              <a:schemeClr val="accent5"/>
            </a:solidFill>
            <a:ln>
              <a:noFill/>
            </a:ln>
          </p:spPr>
        </p:sp>
        <p:sp>
          <p:nvSpPr>
            <p:cNvPr id="626" name="Google Shape;626;p30"/>
            <p:cNvSpPr/>
            <p:nvPr/>
          </p:nvSpPr>
          <p:spPr>
            <a:xfrm>
              <a:off x="240500" y="4447200"/>
              <a:ext cx="163675" cy="472175"/>
            </a:xfrm>
            <a:custGeom>
              <a:rect b="b" l="l" r="r" t="t"/>
              <a:pathLst>
                <a:path extrusionOk="0" h="18887" w="6547">
                  <a:moveTo>
                    <a:pt x="3777" y="0"/>
                  </a:moveTo>
                  <a:lnTo>
                    <a:pt x="6547" y="13599"/>
                  </a:lnTo>
                  <a:lnTo>
                    <a:pt x="0" y="18887"/>
                  </a:lnTo>
                  <a:lnTo>
                    <a:pt x="2518" y="3274"/>
                  </a:lnTo>
                  <a:close/>
                </a:path>
              </a:pathLst>
            </a:custGeom>
            <a:solidFill>
              <a:schemeClr val="accent5"/>
            </a:solidFill>
            <a:ln>
              <a:noFill/>
            </a:ln>
          </p:spPr>
        </p:sp>
        <p:sp>
          <p:nvSpPr>
            <p:cNvPr id="627" name="Google Shape;627;p30"/>
            <p:cNvSpPr/>
            <p:nvPr/>
          </p:nvSpPr>
          <p:spPr>
            <a:xfrm>
              <a:off x="353800" y="4075775"/>
              <a:ext cx="119625" cy="258100"/>
            </a:xfrm>
            <a:custGeom>
              <a:rect b="b" l="l" r="r" t="t"/>
              <a:pathLst>
                <a:path extrusionOk="0" h="10324" w="4785">
                  <a:moveTo>
                    <a:pt x="0" y="10324"/>
                  </a:moveTo>
                  <a:lnTo>
                    <a:pt x="4785" y="5288"/>
                  </a:lnTo>
                  <a:lnTo>
                    <a:pt x="4533" y="0"/>
                  </a:lnTo>
                  <a:close/>
                </a:path>
              </a:pathLst>
            </a:custGeom>
            <a:solidFill>
              <a:schemeClr val="accent5"/>
            </a:solidFill>
            <a:ln>
              <a:noFill/>
            </a:ln>
          </p:spPr>
        </p:sp>
        <p:sp>
          <p:nvSpPr>
            <p:cNvPr id="628" name="Google Shape;628;p30"/>
            <p:cNvSpPr/>
            <p:nvPr/>
          </p:nvSpPr>
          <p:spPr>
            <a:xfrm>
              <a:off x="3060925" y="4884738"/>
              <a:ext cx="472150" cy="94450"/>
            </a:xfrm>
            <a:custGeom>
              <a:rect b="b" l="l" r="r" t="t"/>
              <a:pathLst>
                <a:path extrusionOk="0" h="3778" w="18886">
                  <a:moveTo>
                    <a:pt x="0" y="504"/>
                  </a:moveTo>
                  <a:lnTo>
                    <a:pt x="5792" y="3778"/>
                  </a:lnTo>
                  <a:lnTo>
                    <a:pt x="18886" y="2519"/>
                  </a:lnTo>
                  <a:lnTo>
                    <a:pt x="10324" y="0"/>
                  </a:lnTo>
                  <a:close/>
                </a:path>
              </a:pathLst>
            </a:custGeom>
            <a:solidFill>
              <a:schemeClr val="accent5"/>
            </a:solidFill>
            <a:ln>
              <a:noFill/>
            </a:ln>
          </p:spPr>
        </p:sp>
        <p:sp>
          <p:nvSpPr>
            <p:cNvPr id="629" name="Google Shape;629;p30"/>
            <p:cNvSpPr/>
            <p:nvPr/>
          </p:nvSpPr>
          <p:spPr>
            <a:xfrm>
              <a:off x="3690475" y="4881600"/>
              <a:ext cx="988400" cy="100725"/>
            </a:xfrm>
            <a:custGeom>
              <a:rect b="b" l="l" r="r" t="t"/>
              <a:pathLst>
                <a:path extrusionOk="0" h="4029" w="39536">
                  <a:moveTo>
                    <a:pt x="39536" y="4029"/>
                  </a:moveTo>
                  <a:lnTo>
                    <a:pt x="31982" y="3022"/>
                  </a:lnTo>
                  <a:lnTo>
                    <a:pt x="6044" y="0"/>
                  </a:lnTo>
                  <a:lnTo>
                    <a:pt x="0" y="3274"/>
                  </a:lnTo>
                  <a:lnTo>
                    <a:pt x="36766" y="3777"/>
                  </a:lnTo>
                  <a:close/>
                </a:path>
              </a:pathLst>
            </a:custGeom>
            <a:solidFill>
              <a:schemeClr val="accent5"/>
            </a:solidFill>
            <a:ln>
              <a:noFill/>
            </a:ln>
          </p:spPr>
        </p:sp>
        <p:sp>
          <p:nvSpPr>
            <p:cNvPr id="630" name="Google Shape;630;p30"/>
            <p:cNvSpPr/>
            <p:nvPr/>
          </p:nvSpPr>
          <p:spPr>
            <a:xfrm>
              <a:off x="1631825" y="4730500"/>
              <a:ext cx="509925" cy="100750"/>
            </a:xfrm>
            <a:custGeom>
              <a:rect b="b" l="l" r="r" t="t"/>
              <a:pathLst>
                <a:path extrusionOk="0" h="4030" w="20397">
                  <a:moveTo>
                    <a:pt x="0" y="0"/>
                  </a:moveTo>
                  <a:lnTo>
                    <a:pt x="3273" y="3274"/>
                  </a:lnTo>
                  <a:lnTo>
                    <a:pt x="20397" y="4030"/>
                  </a:lnTo>
                  <a:close/>
                </a:path>
              </a:pathLst>
            </a:custGeom>
            <a:solidFill>
              <a:schemeClr val="accent5"/>
            </a:solidFill>
            <a:ln>
              <a:noFill/>
            </a:ln>
          </p:spPr>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6" name="Google Shape;46;p4"/>
          <p:cNvSpPr txBox="1"/>
          <p:nvPr>
            <p:ph idx="1" type="body"/>
          </p:nvPr>
        </p:nvSpPr>
        <p:spPr>
          <a:xfrm>
            <a:off x="720000" y="1139551"/>
            <a:ext cx="7704000" cy="360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47" name="Google Shape;47;p4"/>
          <p:cNvGrpSpPr/>
          <p:nvPr/>
        </p:nvGrpSpPr>
        <p:grpSpPr>
          <a:xfrm>
            <a:off x="-156125" y="216575"/>
            <a:ext cx="9430800" cy="4973500"/>
            <a:chOff x="-156125" y="216575"/>
            <a:chExt cx="9430800" cy="4973500"/>
          </a:xfrm>
        </p:grpSpPr>
        <p:grpSp>
          <p:nvGrpSpPr>
            <p:cNvPr id="48" name="Google Shape;48;p4"/>
            <p:cNvGrpSpPr/>
            <p:nvPr/>
          </p:nvGrpSpPr>
          <p:grpSpPr>
            <a:xfrm>
              <a:off x="5270675" y="537650"/>
              <a:ext cx="4004000" cy="4652425"/>
              <a:chOff x="5270675" y="537650"/>
              <a:chExt cx="4004000" cy="4652425"/>
            </a:xfrm>
          </p:grpSpPr>
          <p:sp>
            <p:nvSpPr>
              <p:cNvPr id="49" name="Google Shape;49;p4"/>
              <p:cNvSpPr/>
              <p:nvPr/>
            </p:nvSpPr>
            <p:spPr>
              <a:xfrm>
                <a:off x="5270675" y="537650"/>
                <a:ext cx="4004000" cy="4652425"/>
              </a:xfrm>
              <a:custGeom>
                <a:rect b="b" l="l" r="r" t="t"/>
                <a:pathLst>
                  <a:path extrusionOk="0" h="186097" w="160160">
                    <a:moveTo>
                      <a:pt x="160160" y="0"/>
                    </a:moveTo>
                    <a:lnTo>
                      <a:pt x="144798" y="11835"/>
                    </a:lnTo>
                    <a:lnTo>
                      <a:pt x="146813" y="42810"/>
                    </a:lnTo>
                    <a:lnTo>
                      <a:pt x="137747" y="63459"/>
                    </a:lnTo>
                    <a:lnTo>
                      <a:pt x="142784" y="74288"/>
                    </a:lnTo>
                    <a:lnTo>
                      <a:pt x="138503" y="75547"/>
                    </a:lnTo>
                    <a:lnTo>
                      <a:pt x="139007" y="83605"/>
                    </a:lnTo>
                    <a:lnTo>
                      <a:pt x="135733" y="122890"/>
                    </a:lnTo>
                    <a:lnTo>
                      <a:pt x="137244" y="144295"/>
                    </a:lnTo>
                    <a:lnTo>
                      <a:pt x="110550" y="151849"/>
                    </a:lnTo>
                    <a:lnTo>
                      <a:pt x="85620" y="170484"/>
                    </a:lnTo>
                    <a:lnTo>
                      <a:pt x="27700" y="168722"/>
                    </a:lnTo>
                    <a:lnTo>
                      <a:pt x="6295" y="179046"/>
                    </a:lnTo>
                    <a:lnTo>
                      <a:pt x="0" y="185846"/>
                    </a:lnTo>
                    <a:lnTo>
                      <a:pt x="158901" y="186097"/>
                    </a:lnTo>
                    <a:close/>
                  </a:path>
                </a:pathLst>
              </a:custGeom>
              <a:solidFill>
                <a:schemeClr val="accent6"/>
              </a:solidFill>
              <a:ln>
                <a:noFill/>
              </a:ln>
            </p:spPr>
          </p:sp>
          <p:sp>
            <p:nvSpPr>
              <p:cNvPr id="50" name="Google Shape;50;p4"/>
              <p:cNvSpPr/>
              <p:nvPr/>
            </p:nvSpPr>
            <p:spPr>
              <a:xfrm>
                <a:off x="8941000" y="789475"/>
                <a:ext cx="100725" cy="214050"/>
              </a:xfrm>
              <a:custGeom>
                <a:rect b="b" l="l" r="r" t="t"/>
                <a:pathLst>
                  <a:path extrusionOk="0" h="8562" w="4029">
                    <a:moveTo>
                      <a:pt x="4029" y="0"/>
                    </a:moveTo>
                    <a:lnTo>
                      <a:pt x="0" y="3273"/>
                    </a:lnTo>
                    <a:lnTo>
                      <a:pt x="756" y="8562"/>
                    </a:lnTo>
                    <a:close/>
                  </a:path>
                </a:pathLst>
              </a:custGeom>
              <a:solidFill>
                <a:schemeClr val="accent5"/>
              </a:solidFill>
              <a:ln>
                <a:noFill/>
              </a:ln>
            </p:spPr>
          </p:sp>
          <p:sp>
            <p:nvSpPr>
              <p:cNvPr id="51" name="Google Shape;51;p4"/>
              <p:cNvSpPr/>
              <p:nvPr/>
            </p:nvSpPr>
            <p:spPr>
              <a:xfrm>
                <a:off x="5994675" y="4806050"/>
                <a:ext cx="1334650" cy="81850"/>
              </a:xfrm>
              <a:custGeom>
                <a:rect b="b" l="l" r="r" t="t"/>
                <a:pathLst>
                  <a:path extrusionOk="0" h="3274" w="53386">
                    <a:moveTo>
                      <a:pt x="0" y="0"/>
                    </a:moveTo>
                    <a:lnTo>
                      <a:pt x="53386" y="2267"/>
                    </a:lnTo>
                    <a:lnTo>
                      <a:pt x="9065" y="3274"/>
                    </a:lnTo>
                    <a:close/>
                  </a:path>
                </a:pathLst>
              </a:custGeom>
              <a:solidFill>
                <a:schemeClr val="accent5"/>
              </a:solidFill>
              <a:ln>
                <a:noFill/>
              </a:ln>
            </p:spPr>
          </p:sp>
          <p:sp>
            <p:nvSpPr>
              <p:cNvPr id="52" name="Google Shape;52;p4"/>
              <p:cNvSpPr/>
              <p:nvPr/>
            </p:nvSpPr>
            <p:spPr>
              <a:xfrm>
                <a:off x="7707075" y="4390550"/>
                <a:ext cx="302175" cy="251825"/>
              </a:xfrm>
              <a:custGeom>
                <a:rect b="b" l="l" r="r" t="t"/>
                <a:pathLst>
                  <a:path extrusionOk="0" h="10073" w="12087">
                    <a:moveTo>
                      <a:pt x="12087" y="0"/>
                    </a:moveTo>
                    <a:lnTo>
                      <a:pt x="0" y="10073"/>
                    </a:lnTo>
                    <a:lnTo>
                      <a:pt x="8562" y="8562"/>
                    </a:lnTo>
                    <a:close/>
                  </a:path>
                </a:pathLst>
              </a:custGeom>
              <a:solidFill>
                <a:schemeClr val="accent5"/>
              </a:solidFill>
              <a:ln>
                <a:noFill/>
              </a:ln>
            </p:spPr>
          </p:sp>
          <p:sp>
            <p:nvSpPr>
              <p:cNvPr id="53" name="Google Shape;53;p4"/>
              <p:cNvSpPr/>
              <p:nvPr/>
            </p:nvSpPr>
            <p:spPr>
              <a:xfrm>
                <a:off x="8695475" y="2464100"/>
                <a:ext cx="188875" cy="1152100"/>
              </a:xfrm>
              <a:custGeom>
                <a:rect b="b" l="l" r="r" t="t"/>
                <a:pathLst>
                  <a:path extrusionOk="0" h="46084" w="7555">
                    <a:moveTo>
                      <a:pt x="4785" y="0"/>
                    </a:moveTo>
                    <a:lnTo>
                      <a:pt x="5036" y="8058"/>
                    </a:lnTo>
                    <a:lnTo>
                      <a:pt x="0" y="46084"/>
                    </a:lnTo>
                    <a:lnTo>
                      <a:pt x="6799" y="23671"/>
                    </a:lnTo>
                    <a:lnTo>
                      <a:pt x="7555" y="4784"/>
                    </a:lnTo>
                    <a:close/>
                  </a:path>
                </a:pathLst>
              </a:custGeom>
              <a:solidFill>
                <a:schemeClr val="accent5"/>
              </a:solidFill>
              <a:ln>
                <a:noFill/>
              </a:ln>
            </p:spPr>
          </p:sp>
          <p:sp>
            <p:nvSpPr>
              <p:cNvPr id="54" name="Google Shape;54;p4"/>
              <p:cNvSpPr/>
              <p:nvPr/>
            </p:nvSpPr>
            <p:spPr>
              <a:xfrm>
                <a:off x="8771025" y="1759000"/>
                <a:ext cx="169975" cy="390325"/>
              </a:xfrm>
              <a:custGeom>
                <a:rect b="b" l="l" r="r" t="t"/>
                <a:pathLst>
                  <a:path extrusionOk="0" h="15613" w="6799">
                    <a:moveTo>
                      <a:pt x="6799" y="0"/>
                    </a:moveTo>
                    <a:lnTo>
                      <a:pt x="6547" y="15613"/>
                    </a:lnTo>
                    <a:lnTo>
                      <a:pt x="0" y="14605"/>
                    </a:lnTo>
                    <a:close/>
                  </a:path>
                </a:pathLst>
              </a:custGeom>
              <a:solidFill>
                <a:schemeClr val="accent5"/>
              </a:solidFill>
              <a:ln>
                <a:noFill/>
              </a:ln>
            </p:spPr>
          </p:sp>
        </p:grpSp>
        <p:grpSp>
          <p:nvGrpSpPr>
            <p:cNvPr id="55" name="Google Shape;55;p4"/>
            <p:cNvGrpSpPr/>
            <p:nvPr/>
          </p:nvGrpSpPr>
          <p:grpSpPr>
            <a:xfrm>
              <a:off x="-156125" y="216575"/>
              <a:ext cx="673625" cy="3091125"/>
              <a:chOff x="-156125" y="216575"/>
              <a:chExt cx="673625" cy="3091125"/>
            </a:xfrm>
          </p:grpSpPr>
          <p:sp>
            <p:nvSpPr>
              <p:cNvPr id="56" name="Google Shape;56;p4"/>
              <p:cNvSpPr/>
              <p:nvPr/>
            </p:nvSpPr>
            <p:spPr>
              <a:xfrm>
                <a:off x="-156125" y="216575"/>
                <a:ext cx="673625" cy="3091125"/>
              </a:xfrm>
              <a:custGeom>
                <a:rect b="b" l="l" r="r" t="t"/>
                <a:pathLst>
                  <a:path extrusionOk="0" h="123645" w="26945">
                    <a:moveTo>
                      <a:pt x="4533" y="0"/>
                    </a:moveTo>
                    <a:lnTo>
                      <a:pt x="19138" y="8310"/>
                    </a:lnTo>
                    <a:lnTo>
                      <a:pt x="26945" y="35507"/>
                    </a:lnTo>
                    <a:lnTo>
                      <a:pt x="21153" y="68748"/>
                    </a:lnTo>
                    <a:lnTo>
                      <a:pt x="24930" y="86375"/>
                    </a:lnTo>
                    <a:lnTo>
                      <a:pt x="18383" y="116090"/>
                    </a:lnTo>
                    <a:lnTo>
                      <a:pt x="503" y="123645"/>
                    </a:lnTo>
                    <a:lnTo>
                      <a:pt x="0" y="10325"/>
                    </a:lnTo>
                    <a:close/>
                  </a:path>
                </a:pathLst>
              </a:custGeom>
              <a:solidFill>
                <a:schemeClr val="accent6"/>
              </a:solidFill>
              <a:ln>
                <a:noFill/>
              </a:ln>
            </p:spPr>
          </p:sp>
          <p:sp>
            <p:nvSpPr>
              <p:cNvPr id="57" name="Google Shape;57;p4"/>
              <p:cNvSpPr/>
              <p:nvPr/>
            </p:nvSpPr>
            <p:spPr>
              <a:xfrm>
                <a:off x="259375" y="480975"/>
                <a:ext cx="226650" cy="742900"/>
              </a:xfrm>
              <a:custGeom>
                <a:rect b="b" l="l" r="r" t="t"/>
                <a:pathLst>
                  <a:path extrusionOk="0" h="29716" w="9066">
                    <a:moveTo>
                      <a:pt x="0" y="0"/>
                    </a:moveTo>
                    <a:lnTo>
                      <a:pt x="9066" y="24931"/>
                    </a:lnTo>
                    <a:lnTo>
                      <a:pt x="3526" y="29716"/>
                    </a:lnTo>
                    <a:close/>
                  </a:path>
                </a:pathLst>
              </a:custGeom>
              <a:solidFill>
                <a:schemeClr val="accent5"/>
              </a:solidFill>
              <a:ln>
                <a:noFill/>
              </a:ln>
            </p:spPr>
          </p:sp>
          <p:sp>
            <p:nvSpPr>
              <p:cNvPr id="58" name="Google Shape;58;p4"/>
              <p:cNvSpPr/>
              <p:nvPr/>
            </p:nvSpPr>
            <p:spPr>
              <a:xfrm>
                <a:off x="303450" y="2010825"/>
                <a:ext cx="107025" cy="459575"/>
              </a:xfrm>
              <a:custGeom>
                <a:rect b="b" l="l" r="r" t="t"/>
                <a:pathLst>
                  <a:path extrusionOk="0" h="18383" w="4281">
                    <a:moveTo>
                      <a:pt x="1259" y="0"/>
                    </a:moveTo>
                    <a:lnTo>
                      <a:pt x="4281" y="14102"/>
                    </a:lnTo>
                    <a:lnTo>
                      <a:pt x="0" y="18383"/>
                    </a:lnTo>
                    <a:lnTo>
                      <a:pt x="1007" y="2770"/>
                    </a:lnTo>
                    <a:close/>
                  </a:path>
                </a:pathLst>
              </a:custGeom>
              <a:solidFill>
                <a:schemeClr val="accent5"/>
              </a:solidFill>
              <a:ln>
                <a:noFill/>
              </a:ln>
            </p:spPr>
          </p:sp>
          <p:sp>
            <p:nvSpPr>
              <p:cNvPr id="59" name="Google Shape;59;p4"/>
              <p:cNvSpPr/>
              <p:nvPr/>
            </p:nvSpPr>
            <p:spPr>
              <a:xfrm>
                <a:off x="246775" y="1230150"/>
                <a:ext cx="107025" cy="679925"/>
              </a:xfrm>
              <a:custGeom>
                <a:rect b="b" l="l" r="r" t="t"/>
                <a:pathLst>
                  <a:path extrusionOk="0" h="27197" w="4281">
                    <a:moveTo>
                      <a:pt x="0" y="0"/>
                    </a:moveTo>
                    <a:lnTo>
                      <a:pt x="4281" y="12592"/>
                    </a:lnTo>
                    <a:lnTo>
                      <a:pt x="0" y="27197"/>
                    </a:lnTo>
                    <a:close/>
                  </a:path>
                </a:pathLst>
              </a:custGeom>
              <a:solidFill>
                <a:schemeClr val="accent5"/>
              </a:solidFill>
              <a:ln>
                <a:noFill/>
              </a:ln>
            </p:spPr>
          </p:sp>
          <p:sp>
            <p:nvSpPr>
              <p:cNvPr id="60" name="Google Shape;60;p4"/>
              <p:cNvSpPr/>
              <p:nvPr/>
            </p:nvSpPr>
            <p:spPr>
              <a:xfrm>
                <a:off x="76800" y="449500"/>
                <a:ext cx="138500" cy="585500"/>
              </a:xfrm>
              <a:custGeom>
                <a:rect b="b" l="l" r="r" t="t"/>
                <a:pathLst>
                  <a:path extrusionOk="0" h="23420" w="5540">
                    <a:moveTo>
                      <a:pt x="252" y="0"/>
                    </a:moveTo>
                    <a:lnTo>
                      <a:pt x="5540" y="13095"/>
                    </a:lnTo>
                    <a:lnTo>
                      <a:pt x="5037" y="23420"/>
                    </a:lnTo>
                    <a:lnTo>
                      <a:pt x="0" y="12843"/>
                    </a:lnTo>
                    <a:close/>
                  </a:path>
                </a:pathLst>
              </a:custGeom>
              <a:solidFill>
                <a:schemeClr val="accent5"/>
              </a:solidFill>
              <a:ln>
                <a:noFill/>
              </a:ln>
            </p:spPr>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631" name="Shape 631"/>
        <p:cNvGrpSpPr/>
        <p:nvPr/>
      </p:nvGrpSpPr>
      <p:grpSpPr>
        <a:xfrm>
          <a:off x="0" y="0"/>
          <a:ext cx="0" cy="0"/>
          <a:chOff x="0" y="0"/>
          <a:chExt cx="0" cy="0"/>
        </a:xfrm>
      </p:grpSpPr>
      <p:grpSp>
        <p:nvGrpSpPr>
          <p:cNvPr id="632" name="Google Shape;632;p31"/>
          <p:cNvGrpSpPr/>
          <p:nvPr/>
        </p:nvGrpSpPr>
        <p:grpSpPr>
          <a:xfrm>
            <a:off x="-55400" y="-35250"/>
            <a:ext cx="9443400" cy="5237925"/>
            <a:chOff x="-55400" y="-35250"/>
            <a:chExt cx="9443400" cy="5237925"/>
          </a:xfrm>
        </p:grpSpPr>
        <p:grpSp>
          <p:nvGrpSpPr>
            <p:cNvPr id="633" name="Google Shape;633;p31"/>
            <p:cNvGrpSpPr/>
            <p:nvPr/>
          </p:nvGrpSpPr>
          <p:grpSpPr>
            <a:xfrm>
              <a:off x="1380000" y="-28950"/>
              <a:ext cx="8008000" cy="2869525"/>
              <a:chOff x="1380000" y="-28950"/>
              <a:chExt cx="8008000" cy="2869525"/>
            </a:xfrm>
          </p:grpSpPr>
          <p:sp>
            <p:nvSpPr>
              <p:cNvPr id="634" name="Google Shape;634;p31"/>
              <p:cNvSpPr/>
              <p:nvPr/>
            </p:nvSpPr>
            <p:spPr>
              <a:xfrm>
                <a:off x="1380000" y="-28950"/>
                <a:ext cx="8008000" cy="2869525"/>
              </a:xfrm>
              <a:custGeom>
                <a:rect b="b" l="l" r="r" t="t"/>
                <a:pathLst>
                  <a:path extrusionOk="0" h="114781" w="320320">
                    <a:moveTo>
                      <a:pt x="0" y="0"/>
                    </a:moveTo>
                    <a:lnTo>
                      <a:pt x="3273" y="11080"/>
                    </a:lnTo>
                    <a:lnTo>
                      <a:pt x="18635" y="16116"/>
                    </a:lnTo>
                    <a:lnTo>
                      <a:pt x="25434" y="22160"/>
                    </a:lnTo>
                    <a:lnTo>
                      <a:pt x="32485" y="28204"/>
                    </a:lnTo>
                    <a:lnTo>
                      <a:pt x="46587" y="30218"/>
                    </a:lnTo>
                    <a:lnTo>
                      <a:pt x="54897" y="27197"/>
                    </a:lnTo>
                    <a:lnTo>
                      <a:pt x="71770" y="26189"/>
                    </a:lnTo>
                    <a:lnTo>
                      <a:pt x="96196" y="30974"/>
                    </a:lnTo>
                    <a:lnTo>
                      <a:pt x="127171" y="27197"/>
                    </a:lnTo>
                    <a:lnTo>
                      <a:pt x="138251" y="29463"/>
                    </a:lnTo>
                    <a:lnTo>
                      <a:pt x="164944" y="27952"/>
                    </a:lnTo>
                    <a:lnTo>
                      <a:pt x="189119" y="34248"/>
                    </a:lnTo>
                    <a:lnTo>
                      <a:pt x="215309" y="27952"/>
                    </a:lnTo>
                    <a:lnTo>
                      <a:pt x="232937" y="34248"/>
                    </a:lnTo>
                    <a:lnTo>
                      <a:pt x="263156" y="26441"/>
                    </a:lnTo>
                    <a:lnTo>
                      <a:pt x="274991" y="30974"/>
                    </a:lnTo>
                    <a:lnTo>
                      <a:pt x="275999" y="41551"/>
                    </a:lnTo>
                    <a:lnTo>
                      <a:pt x="282546" y="49609"/>
                    </a:lnTo>
                    <a:lnTo>
                      <a:pt x="272221" y="57415"/>
                    </a:lnTo>
                    <a:lnTo>
                      <a:pt x="268192" y="72525"/>
                    </a:lnTo>
                    <a:lnTo>
                      <a:pt x="269451" y="79072"/>
                    </a:lnTo>
                    <a:lnTo>
                      <a:pt x="270458" y="96196"/>
                    </a:lnTo>
                    <a:lnTo>
                      <a:pt x="294634" y="114781"/>
                    </a:lnTo>
                    <a:lnTo>
                      <a:pt x="320320" y="114076"/>
                    </a:lnTo>
                    <a:lnTo>
                      <a:pt x="313268" y="0"/>
                    </a:lnTo>
                    <a:close/>
                  </a:path>
                </a:pathLst>
              </a:custGeom>
              <a:solidFill>
                <a:schemeClr val="accent6"/>
              </a:solidFill>
              <a:ln>
                <a:noFill/>
              </a:ln>
            </p:spPr>
          </p:sp>
          <p:sp>
            <p:nvSpPr>
              <p:cNvPr id="635" name="Google Shape;635;p31"/>
              <p:cNvSpPr/>
              <p:nvPr/>
            </p:nvSpPr>
            <p:spPr>
              <a:xfrm>
                <a:off x="1915125" y="380250"/>
                <a:ext cx="667325" cy="308500"/>
              </a:xfrm>
              <a:custGeom>
                <a:rect b="b" l="l" r="r" t="t"/>
                <a:pathLst>
                  <a:path extrusionOk="0" h="12340" w="26693">
                    <a:moveTo>
                      <a:pt x="0" y="0"/>
                    </a:moveTo>
                    <a:lnTo>
                      <a:pt x="12339" y="10829"/>
                    </a:lnTo>
                    <a:lnTo>
                      <a:pt x="25938" y="12340"/>
                    </a:lnTo>
                    <a:lnTo>
                      <a:pt x="26693" y="5540"/>
                    </a:lnTo>
                    <a:close/>
                  </a:path>
                </a:pathLst>
              </a:custGeom>
              <a:solidFill>
                <a:schemeClr val="accent5"/>
              </a:solidFill>
              <a:ln>
                <a:noFill/>
              </a:ln>
            </p:spPr>
          </p:sp>
          <p:sp>
            <p:nvSpPr>
              <p:cNvPr id="636" name="Google Shape;636;p31"/>
              <p:cNvSpPr/>
              <p:nvPr/>
            </p:nvSpPr>
            <p:spPr>
              <a:xfrm>
                <a:off x="1436650" y="21400"/>
                <a:ext cx="472175" cy="327375"/>
              </a:xfrm>
              <a:custGeom>
                <a:rect b="b" l="l" r="r" t="t"/>
                <a:pathLst>
                  <a:path extrusionOk="0" h="13095" w="18887">
                    <a:moveTo>
                      <a:pt x="0" y="0"/>
                    </a:moveTo>
                    <a:lnTo>
                      <a:pt x="2015" y="8059"/>
                    </a:lnTo>
                    <a:lnTo>
                      <a:pt x="18887" y="13095"/>
                    </a:lnTo>
                    <a:lnTo>
                      <a:pt x="12088" y="6296"/>
                    </a:lnTo>
                    <a:lnTo>
                      <a:pt x="4029" y="3274"/>
                    </a:lnTo>
                    <a:close/>
                  </a:path>
                </a:pathLst>
              </a:custGeom>
              <a:solidFill>
                <a:schemeClr val="accent5"/>
              </a:solidFill>
              <a:ln>
                <a:noFill/>
              </a:ln>
            </p:spPr>
          </p:sp>
          <p:sp>
            <p:nvSpPr>
              <p:cNvPr id="637" name="Google Shape;637;p31"/>
              <p:cNvSpPr/>
              <p:nvPr/>
            </p:nvSpPr>
            <p:spPr>
              <a:xfrm>
                <a:off x="2595050" y="430625"/>
                <a:ext cx="459575" cy="226625"/>
              </a:xfrm>
              <a:custGeom>
                <a:rect b="b" l="l" r="r" t="t"/>
                <a:pathLst>
                  <a:path extrusionOk="0" h="9065" w="18383">
                    <a:moveTo>
                      <a:pt x="1007" y="2770"/>
                    </a:moveTo>
                    <a:lnTo>
                      <a:pt x="0" y="9065"/>
                    </a:lnTo>
                    <a:lnTo>
                      <a:pt x="6547" y="7051"/>
                    </a:lnTo>
                    <a:lnTo>
                      <a:pt x="16116" y="5792"/>
                    </a:lnTo>
                    <a:lnTo>
                      <a:pt x="18383" y="0"/>
                    </a:lnTo>
                    <a:lnTo>
                      <a:pt x="4029" y="755"/>
                    </a:lnTo>
                    <a:close/>
                  </a:path>
                </a:pathLst>
              </a:custGeom>
              <a:solidFill>
                <a:schemeClr val="accent5"/>
              </a:solidFill>
              <a:ln>
                <a:noFill/>
              </a:ln>
            </p:spPr>
          </p:sp>
          <p:sp>
            <p:nvSpPr>
              <p:cNvPr id="638" name="Google Shape;638;p31"/>
              <p:cNvSpPr/>
              <p:nvPr/>
            </p:nvSpPr>
            <p:spPr>
              <a:xfrm>
                <a:off x="3356800" y="518750"/>
                <a:ext cx="786950" cy="201475"/>
              </a:xfrm>
              <a:custGeom>
                <a:rect b="b" l="l" r="r" t="t"/>
                <a:pathLst>
                  <a:path extrusionOk="0" h="8059" w="31478">
                    <a:moveTo>
                      <a:pt x="0" y="3274"/>
                    </a:moveTo>
                    <a:lnTo>
                      <a:pt x="17880" y="8059"/>
                    </a:lnTo>
                    <a:lnTo>
                      <a:pt x="31478" y="5289"/>
                    </a:lnTo>
                    <a:lnTo>
                      <a:pt x="20902" y="1008"/>
                    </a:lnTo>
                    <a:lnTo>
                      <a:pt x="12843" y="3526"/>
                    </a:lnTo>
                    <a:lnTo>
                      <a:pt x="8311" y="0"/>
                    </a:lnTo>
                    <a:close/>
                  </a:path>
                </a:pathLst>
              </a:custGeom>
              <a:solidFill>
                <a:schemeClr val="accent5"/>
              </a:solidFill>
              <a:ln>
                <a:noFill/>
              </a:ln>
            </p:spPr>
          </p:sp>
          <p:sp>
            <p:nvSpPr>
              <p:cNvPr id="639" name="Google Shape;639;p31"/>
              <p:cNvSpPr/>
              <p:nvPr/>
            </p:nvSpPr>
            <p:spPr>
              <a:xfrm>
                <a:off x="4389300" y="311000"/>
                <a:ext cx="1082825" cy="365150"/>
              </a:xfrm>
              <a:custGeom>
                <a:rect b="b" l="l" r="r" t="t"/>
                <a:pathLst>
                  <a:path extrusionOk="0" h="14606" w="43313">
                    <a:moveTo>
                      <a:pt x="0" y="0"/>
                    </a:moveTo>
                    <a:lnTo>
                      <a:pt x="8813" y="12088"/>
                    </a:lnTo>
                    <a:lnTo>
                      <a:pt x="18383" y="14606"/>
                    </a:lnTo>
                    <a:lnTo>
                      <a:pt x="43313" y="12591"/>
                    </a:lnTo>
                    <a:lnTo>
                      <a:pt x="22915" y="6799"/>
                    </a:lnTo>
                    <a:close/>
                  </a:path>
                </a:pathLst>
              </a:custGeom>
              <a:solidFill>
                <a:schemeClr val="accent5"/>
              </a:solidFill>
              <a:ln>
                <a:noFill/>
              </a:ln>
            </p:spPr>
          </p:sp>
          <p:sp>
            <p:nvSpPr>
              <p:cNvPr id="640" name="Google Shape;640;p31"/>
              <p:cNvSpPr/>
              <p:nvPr/>
            </p:nvSpPr>
            <p:spPr>
              <a:xfrm>
                <a:off x="5805800" y="550225"/>
                <a:ext cx="805825" cy="232950"/>
              </a:xfrm>
              <a:custGeom>
                <a:rect b="b" l="l" r="r" t="t"/>
                <a:pathLst>
                  <a:path extrusionOk="0" h="9318" w="32233">
                    <a:moveTo>
                      <a:pt x="0" y="6548"/>
                    </a:moveTo>
                    <a:lnTo>
                      <a:pt x="13598" y="9318"/>
                    </a:lnTo>
                    <a:lnTo>
                      <a:pt x="32233" y="5037"/>
                    </a:lnTo>
                    <a:lnTo>
                      <a:pt x="26693" y="0"/>
                    </a:lnTo>
                    <a:lnTo>
                      <a:pt x="14606" y="4785"/>
                    </a:lnTo>
                  </a:path>
                </a:pathLst>
              </a:custGeom>
              <a:solidFill>
                <a:schemeClr val="accent5"/>
              </a:solidFill>
              <a:ln>
                <a:noFill/>
              </a:ln>
            </p:spPr>
          </p:sp>
          <p:sp>
            <p:nvSpPr>
              <p:cNvPr id="641" name="Google Shape;641;p31"/>
              <p:cNvSpPr/>
              <p:nvPr/>
            </p:nvSpPr>
            <p:spPr>
              <a:xfrm>
                <a:off x="5377700" y="323600"/>
                <a:ext cx="289600" cy="327375"/>
              </a:xfrm>
              <a:custGeom>
                <a:rect b="b" l="l" r="r" t="t"/>
                <a:pathLst>
                  <a:path extrusionOk="0" h="13095" w="11584">
                    <a:moveTo>
                      <a:pt x="0" y="0"/>
                    </a:moveTo>
                    <a:lnTo>
                      <a:pt x="5036" y="10828"/>
                    </a:lnTo>
                    <a:lnTo>
                      <a:pt x="11584" y="13095"/>
                    </a:lnTo>
                    <a:lnTo>
                      <a:pt x="8562" y="6044"/>
                    </a:lnTo>
                    <a:close/>
                  </a:path>
                </a:pathLst>
              </a:custGeom>
              <a:solidFill>
                <a:schemeClr val="accent5"/>
              </a:solidFill>
              <a:ln>
                <a:noFill/>
              </a:ln>
            </p:spPr>
          </p:sp>
          <p:sp>
            <p:nvSpPr>
              <p:cNvPr id="642" name="Google Shape;642;p31"/>
              <p:cNvSpPr/>
              <p:nvPr/>
            </p:nvSpPr>
            <p:spPr>
              <a:xfrm>
                <a:off x="7216000" y="493575"/>
                <a:ext cx="440700" cy="289600"/>
              </a:xfrm>
              <a:custGeom>
                <a:rect b="b" l="l" r="r" t="t"/>
                <a:pathLst>
                  <a:path extrusionOk="0" h="11584" w="17628">
                    <a:moveTo>
                      <a:pt x="0" y="11584"/>
                    </a:moveTo>
                    <a:lnTo>
                      <a:pt x="17376" y="7303"/>
                    </a:lnTo>
                    <a:lnTo>
                      <a:pt x="17628" y="0"/>
                    </a:lnTo>
                    <a:lnTo>
                      <a:pt x="10325" y="2770"/>
                    </a:lnTo>
                    <a:lnTo>
                      <a:pt x="5540" y="8814"/>
                    </a:lnTo>
                    <a:lnTo>
                      <a:pt x="2267" y="7303"/>
                    </a:lnTo>
                    <a:close/>
                  </a:path>
                </a:pathLst>
              </a:custGeom>
              <a:solidFill>
                <a:schemeClr val="accent5"/>
              </a:solidFill>
              <a:ln>
                <a:noFill/>
              </a:ln>
            </p:spPr>
          </p:sp>
          <p:sp>
            <p:nvSpPr>
              <p:cNvPr id="643" name="Google Shape;643;p31"/>
              <p:cNvSpPr/>
              <p:nvPr/>
            </p:nvSpPr>
            <p:spPr>
              <a:xfrm>
                <a:off x="6724950" y="455800"/>
                <a:ext cx="774350" cy="151100"/>
              </a:xfrm>
              <a:custGeom>
                <a:rect b="b" l="l" r="r" t="t"/>
                <a:pathLst>
                  <a:path extrusionOk="0" h="6044" w="30974">
                    <a:moveTo>
                      <a:pt x="30974" y="1763"/>
                    </a:moveTo>
                    <a:lnTo>
                      <a:pt x="17628" y="6044"/>
                    </a:lnTo>
                    <a:lnTo>
                      <a:pt x="0" y="4785"/>
                    </a:lnTo>
                    <a:lnTo>
                      <a:pt x="5037" y="0"/>
                    </a:lnTo>
                    <a:lnTo>
                      <a:pt x="8562" y="0"/>
                    </a:lnTo>
                    <a:lnTo>
                      <a:pt x="23420" y="756"/>
                    </a:lnTo>
                    <a:close/>
                  </a:path>
                </a:pathLst>
              </a:custGeom>
              <a:solidFill>
                <a:schemeClr val="accent5"/>
              </a:solidFill>
              <a:ln>
                <a:noFill/>
              </a:ln>
            </p:spPr>
          </p:sp>
          <p:sp>
            <p:nvSpPr>
              <p:cNvPr id="644" name="Google Shape;644;p31"/>
              <p:cNvSpPr/>
              <p:nvPr/>
            </p:nvSpPr>
            <p:spPr>
              <a:xfrm>
                <a:off x="2399875" y="153600"/>
                <a:ext cx="1019900" cy="125925"/>
              </a:xfrm>
              <a:custGeom>
                <a:rect b="b" l="l" r="r" t="t"/>
                <a:pathLst>
                  <a:path extrusionOk="0" h="5037" w="40796">
                    <a:moveTo>
                      <a:pt x="0" y="0"/>
                    </a:moveTo>
                    <a:lnTo>
                      <a:pt x="7555" y="4785"/>
                    </a:lnTo>
                    <a:lnTo>
                      <a:pt x="27449" y="5037"/>
                    </a:lnTo>
                    <a:lnTo>
                      <a:pt x="37018" y="5037"/>
                    </a:lnTo>
                    <a:lnTo>
                      <a:pt x="40796" y="2015"/>
                    </a:lnTo>
                    <a:lnTo>
                      <a:pt x="24175" y="2771"/>
                    </a:lnTo>
                    <a:lnTo>
                      <a:pt x="17376" y="1260"/>
                    </a:lnTo>
                    <a:close/>
                  </a:path>
                </a:pathLst>
              </a:custGeom>
              <a:solidFill>
                <a:schemeClr val="accent5"/>
              </a:solidFill>
              <a:ln>
                <a:noFill/>
              </a:ln>
            </p:spPr>
          </p:sp>
          <p:sp>
            <p:nvSpPr>
              <p:cNvPr id="645" name="Google Shape;645;p31"/>
              <p:cNvSpPr/>
              <p:nvPr/>
            </p:nvSpPr>
            <p:spPr>
              <a:xfrm>
                <a:off x="7826675" y="172500"/>
                <a:ext cx="1076550" cy="251825"/>
              </a:xfrm>
              <a:custGeom>
                <a:rect b="b" l="l" r="r" t="t"/>
                <a:pathLst>
                  <a:path extrusionOk="0" h="10073" w="43062">
                    <a:moveTo>
                      <a:pt x="0" y="0"/>
                    </a:moveTo>
                    <a:lnTo>
                      <a:pt x="6800" y="4785"/>
                    </a:lnTo>
                    <a:lnTo>
                      <a:pt x="22413" y="7555"/>
                    </a:lnTo>
                    <a:lnTo>
                      <a:pt x="30219" y="6547"/>
                    </a:lnTo>
                    <a:lnTo>
                      <a:pt x="35759" y="10073"/>
                    </a:lnTo>
                    <a:lnTo>
                      <a:pt x="43062" y="5036"/>
                    </a:lnTo>
                    <a:lnTo>
                      <a:pt x="16621" y="252"/>
                    </a:lnTo>
                    <a:close/>
                  </a:path>
                </a:pathLst>
              </a:custGeom>
              <a:solidFill>
                <a:schemeClr val="accent5"/>
              </a:solidFill>
              <a:ln>
                <a:noFill/>
              </a:ln>
            </p:spPr>
          </p:sp>
          <p:sp>
            <p:nvSpPr>
              <p:cNvPr id="646" name="Google Shape;646;p31"/>
              <p:cNvSpPr/>
              <p:nvPr/>
            </p:nvSpPr>
            <p:spPr>
              <a:xfrm>
                <a:off x="8323749" y="783175"/>
                <a:ext cx="251825" cy="396600"/>
              </a:xfrm>
              <a:custGeom>
                <a:rect b="b" l="l" r="r" t="t"/>
                <a:pathLst>
                  <a:path extrusionOk="0" h="15864" w="10073">
                    <a:moveTo>
                      <a:pt x="1511" y="0"/>
                    </a:moveTo>
                    <a:lnTo>
                      <a:pt x="10073" y="6043"/>
                    </a:lnTo>
                    <a:lnTo>
                      <a:pt x="9066" y="15864"/>
                    </a:lnTo>
                    <a:lnTo>
                      <a:pt x="0" y="8310"/>
                    </a:lnTo>
                    <a:lnTo>
                      <a:pt x="1008" y="2770"/>
                    </a:lnTo>
                    <a:close/>
                  </a:path>
                </a:pathLst>
              </a:custGeom>
              <a:solidFill>
                <a:schemeClr val="accent5"/>
              </a:solidFill>
              <a:ln>
                <a:noFill/>
              </a:ln>
            </p:spPr>
          </p:sp>
          <p:sp>
            <p:nvSpPr>
              <p:cNvPr id="647" name="Google Shape;647;p31"/>
              <p:cNvSpPr/>
              <p:nvPr/>
            </p:nvSpPr>
            <p:spPr>
              <a:xfrm>
                <a:off x="8122575" y="1374950"/>
                <a:ext cx="226650" cy="409225"/>
              </a:xfrm>
              <a:custGeom>
                <a:rect b="b" l="l" r="r" t="t"/>
                <a:pathLst>
                  <a:path extrusionOk="0" h="16369" w="9066">
                    <a:moveTo>
                      <a:pt x="4281" y="2267"/>
                    </a:moveTo>
                    <a:lnTo>
                      <a:pt x="0" y="16369"/>
                    </a:lnTo>
                    <a:lnTo>
                      <a:pt x="6044" y="9318"/>
                    </a:lnTo>
                    <a:lnTo>
                      <a:pt x="9066" y="0"/>
                    </a:lnTo>
                    <a:close/>
                  </a:path>
                </a:pathLst>
              </a:custGeom>
              <a:solidFill>
                <a:schemeClr val="accent5"/>
              </a:solidFill>
              <a:ln>
                <a:noFill/>
              </a:ln>
            </p:spPr>
          </p:sp>
          <p:sp>
            <p:nvSpPr>
              <p:cNvPr id="648" name="Google Shape;648;p31"/>
              <p:cNvSpPr/>
              <p:nvPr/>
            </p:nvSpPr>
            <p:spPr>
              <a:xfrm>
                <a:off x="8179225" y="1481975"/>
                <a:ext cx="459600" cy="447000"/>
              </a:xfrm>
              <a:custGeom>
                <a:rect b="b" l="l" r="r" t="t"/>
                <a:pathLst>
                  <a:path extrusionOk="0" h="17880" w="18384">
                    <a:moveTo>
                      <a:pt x="0" y="17880"/>
                    </a:moveTo>
                    <a:lnTo>
                      <a:pt x="9318" y="15110"/>
                    </a:lnTo>
                    <a:lnTo>
                      <a:pt x="18384" y="0"/>
                    </a:lnTo>
                    <a:lnTo>
                      <a:pt x="6296" y="9066"/>
                    </a:lnTo>
                    <a:close/>
                  </a:path>
                </a:pathLst>
              </a:custGeom>
              <a:solidFill>
                <a:schemeClr val="accent5"/>
              </a:solidFill>
              <a:ln>
                <a:noFill/>
              </a:ln>
            </p:spPr>
          </p:sp>
          <p:sp>
            <p:nvSpPr>
              <p:cNvPr id="649" name="Google Shape;649;p31"/>
              <p:cNvSpPr/>
              <p:nvPr/>
            </p:nvSpPr>
            <p:spPr>
              <a:xfrm rot="1611122">
                <a:off x="8248476" y="2023375"/>
                <a:ext cx="232956" cy="321084"/>
              </a:xfrm>
              <a:custGeom>
                <a:rect b="b" l="l" r="r" t="t"/>
                <a:pathLst>
                  <a:path extrusionOk="0" h="12843" w="9318">
                    <a:moveTo>
                      <a:pt x="0" y="0"/>
                    </a:moveTo>
                    <a:lnTo>
                      <a:pt x="252" y="12340"/>
                    </a:lnTo>
                    <a:lnTo>
                      <a:pt x="9318" y="12843"/>
                    </a:lnTo>
                    <a:lnTo>
                      <a:pt x="8059" y="2770"/>
                    </a:lnTo>
                    <a:lnTo>
                      <a:pt x="1259" y="2519"/>
                    </a:lnTo>
                    <a:close/>
                  </a:path>
                </a:pathLst>
              </a:custGeom>
              <a:solidFill>
                <a:schemeClr val="accent5"/>
              </a:solidFill>
              <a:ln>
                <a:noFill/>
              </a:ln>
            </p:spPr>
          </p:sp>
        </p:grpSp>
        <p:grpSp>
          <p:nvGrpSpPr>
            <p:cNvPr id="650" name="Google Shape;650;p31"/>
            <p:cNvGrpSpPr/>
            <p:nvPr/>
          </p:nvGrpSpPr>
          <p:grpSpPr>
            <a:xfrm>
              <a:off x="-49100" y="-35250"/>
              <a:ext cx="944325" cy="2159375"/>
              <a:chOff x="-49100" y="-35250"/>
              <a:chExt cx="944325" cy="2159375"/>
            </a:xfrm>
          </p:grpSpPr>
          <p:sp>
            <p:nvSpPr>
              <p:cNvPr id="651" name="Google Shape;651;p31"/>
              <p:cNvSpPr/>
              <p:nvPr/>
            </p:nvSpPr>
            <p:spPr>
              <a:xfrm>
                <a:off x="-49100" y="-35250"/>
                <a:ext cx="944325" cy="2159375"/>
              </a:xfrm>
              <a:custGeom>
                <a:rect b="b" l="l" r="r" t="t"/>
                <a:pathLst>
                  <a:path extrusionOk="0" h="86375" w="37773">
                    <a:moveTo>
                      <a:pt x="36262" y="0"/>
                    </a:moveTo>
                    <a:lnTo>
                      <a:pt x="37773" y="12339"/>
                    </a:lnTo>
                    <a:lnTo>
                      <a:pt x="32233" y="16620"/>
                    </a:lnTo>
                    <a:lnTo>
                      <a:pt x="24678" y="25182"/>
                    </a:lnTo>
                    <a:lnTo>
                      <a:pt x="24678" y="34248"/>
                    </a:lnTo>
                    <a:lnTo>
                      <a:pt x="23923" y="43313"/>
                    </a:lnTo>
                    <a:lnTo>
                      <a:pt x="17124" y="54897"/>
                    </a:lnTo>
                    <a:lnTo>
                      <a:pt x="8058" y="65222"/>
                    </a:lnTo>
                    <a:lnTo>
                      <a:pt x="7554" y="77813"/>
                    </a:lnTo>
                    <a:lnTo>
                      <a:pt x="0" y="86375"/>
                    </a:lnTo>
                    <a:lnTo>
                      <a:pt x="0" y="252"/>
                    </a:lnTo>
                    <a:close/>
                  </a:path>
                </a:pathLst>
              </a:custGeom>
              <a:solidFill>
                <a:schemeClr val="accent6"/>
              </a:solidFill>
              <a:ln>
                <a:noFill/>
              </a:ln>
            </p:spPr>
          </p:sp>
          <p:sp>
            <p:nvSpPr>
              <p:cNvPr id="652" name="Google Shape;652;p31"/>
              <p:cNvSpPr/>
              <p:nvPr/>
            </p:nvSpPr>
            <p:spPr>
              <a:xfrm>
                <a:off x="687475" y="45325"/>
                <a:ext cx="163700" cy="314775"/>
              </a:xfrm>
              <a:custGeom>
                <a:rect b="b" l="l" r="r" t="t"/>
                <a:pathLst>
                  <a:path extrusionOk="0" h="12591" w="6548">
                    <a:moveTo>
                      <a:pt x="4533" y="0"/>
                    </a:moveTo>
                    <a:lnTo>
                      <a:pt x="6548" y="9066"/>
                    </a:lnTo>
                    <a:lnTo>
                      <a:pt x="0" y="12591"/>
                    </a:lnTo>
                    <a:close/>
                  </a:path>
                </a:pathLst>
              </a:custGeom>
              <a:solidFill>
                <a:schemeClr val="accent5"/>
              </a:solidFill>
              <a:ln>
                <a:noFill/>
              </a:ln>
            </p:spPr>
          </p:sp>
          <p:sp>
            <p:nvSpPr>
              <p:cNvPr id="653" name="Google Shape;653;p31"/>
              <p:cNvSpPr/>
              <p:nvPr/>
            </p:nvSpPr>
            <p:spPr>
              <a:xfrm>
                <a:off x="102000" y="1134475"/>
                <a:ext cx="283300" cy="453275"/>
              </a:xfrm>
              <a:custGeom>
                <a:rect b="b" l="l" r="r" t="t"/>
                <a:pathLst>
                  <a:path extrusionOk="0" h="18131" w="11332">
                    <a:moveTo>
                      <a:pt x="3021" y="0"/>
                    </a:moveTo>
                    <a:lnTo>
                      <a:pt x="0" y="18131"/>
                    </a:lnTo>
                    <a:lnTo>
                      <a:pt x="10324" y="6799"/>
                    </a:lnTo>
                    <a:lnTo>
                      <a:pt x="11332" y="1762"/>
                    </a:lnTo>
                    <a:close/>
                  </a:path>
                </a:pathLst>
              </a:custGeom>
              <a:solidFill>
                <a:schemeClr val="accent5"/>
              </a:solidFill>
              <a:ln>
                <a:noFill/>
              </a:ln>
            </p:spPr>
          </p:sp>
          <p:sp>
            <p:nvSpPr>
              <p:cNvPr id="654" name="Google Shape;654;p31"/>
              <p:cNvSpPr/>
              <p:nvPr/>
            </p:nvSpPr>
            <p:spPr>
              <a:xfrm>
                <a:off x="328625" y="725250"/>
                <a:ext cx="201475" cy="421800"/>
              </a:xfrm>
              <a:custGeom>
                <a:rect b="b" l="l" r="r" t="t"/>
                <a:pathLst>
                  <a:path extrusionOk="0" h="16872" w="8059">
                    <a:moveTo>
                      <a:pt x="0" y="16117"/>
                    </a:moveTo>
                    <a:lnTo>
                      <a:pt x="4281" y="16872"/>
                    </a:lnTo>
                    <a:lnTo>
                      <a:pt x="7051" y="13095"/>
                    </a:lnTo>
                    <a:lnTo>
                      <a:pt x="8059" y="0"/>
                    </a:lnTo>
                    <a:close/>
                  </a:path>
                </a:pathLst>
              </a:custGeom>
              <a:solidFill>
                <a:schemeClr val="accent5"/>
              </a:solidFill>
              <a:ln>
                <a:noFill/>
              </a:ln>
            </p:spPr>
          </p:sp>
          <p:sp>
            <p:nvSpPr>
              <p:cNvPr id="655" name="Google Shape;655;p31"/>
              <p:cNvSpPr/>
              <p:nvPr/>
            </p:nvSpPr>
            <p:spPr>
              <a:xfrm>
                <a:off x="341225" y="89400"/>
                <a:ext cx="245525" cy="384025"/>
              </a:xfrm>
              <a:custGeom>
                <a:rect b="b" l="l" r="r" t="t"/>
                <a:pathLst>
                  <a:path extrusionOk="0" h="15361" w="9821">
                    <a:moveTo>
                      <a:pt x="8814" y="15361"/>
                    </a:moveTo>
                    <a:lnTo>
                      <a:pt x="9821" y="2518"/>
                    </a:lnTo>
                    <a:lnTo>
                      <a:pt x="0" y="0"/>
                    </a:lnTo>
                    <a:close/>
                  </a:path>
                </a:pathLst>
              </a:custGeom>
              <a:solidFill>
                <a:schemeClr val="accent5"/>
              </a:solidFill>
              <a:ln>
                <a:noFill/>
              </a:ln>
            </p:spPr>
          </p:sp>
        </p:grpSp>
        <p:grpSp>
          <p:nvGrpSpPr>
            <p:cNvPr id="656" name="Google Shape;656;p31"/>
            <p:cNvGrpSpPr/>
            <p:nvPr/>
          </p:nvGrpSpPr>
          <p:grpSpPr>
            <a:xfrm>
              <a:off x="-55400" y="3811350"/>
              <a:ext cx="4262125" cy="1391325"/>
              <a:chOff x="-55400" y="3811350"/>
              <a:chExt cx="4262125" cy="1391325"/>
            </a:xfrm>
          </p:grpSpPr>
          <p:sp>
            <p:nvSpPr>
              <p:cNvPr id="657" name="Google Shape;657;p31"/>
              <p:cNvSpPr/>
              <p:nvPr/>
            </p:nvSpPr>
            <p:spPr>
              <a:xfrm>
                <a:off x="-55400" y="3811350"/>
                <a:ext cx="4262125" cy="1391325"/>
              </a:xfrm>
              <a:custGeom>
                <a:rect b="b" l="l" r="r" t="t"/>
                <a:pathLst>
                  <a:path extrusionOk="0" h="55653" w="170485">
                    <a:moveTo>
                      <a:pt x="1259" y="12591"/>
                    </a:moveTo>
                    <a:lnTo>
                      <a:pt x="0" y="55653"/>
                    </a:lnTo>
                    <a:lnTo>
                      <a:pt x="170485" y="54394"/>
                    </a:lnTo>
                    <a:lnTo>
                      <a:pt x="165700" y="43817"/>
                    </a:lnTo>
                    <a:lnTo>
                      <a:pt x="159404" y="43817"/>
                    </a:lnTo>
                    <a:lnTo>
                      <a:pt x="138503" y="39033"/>
                    </a:lnTo>
                    <a:lnTo>
                      <a:pt x="133467" y="41047"/>
                    </a:lnTo>
                    <a:lnTo>
                      <a:pt x="128178" y="35759"/>
                    </a:lnTo>
                    <a:lnTo>
                      <a:pt x="91916" y="39788"/>
                    </a:lnTo>
                    <a:lnTo>
                      <a:pt x="83605" y="35759"/>
                    </a:lnTo>
                    <a:lnTo>
                      <a:pt x="74288" y="38529"/>
                    </a:lnTo>
                    <a:lnTo>
                      <a:pt x="65222" y="36263"/>
                    </a:lnTo>
                    <a:lnTo>
                      <a:pt x="61445" y="29967"/>
                    </a:lnTo>
                    <a:lnTo>
                      <a:pt x="37270" y="30723"/>
                    </a:lnTo>
                    <a:lnTo>
                      <a:pt x="30974" y="22161"/>
                    </a:lnTo>
                    <a:lnTo>
                      <a:pt x="20901" y="12088"/>
                    </a:lnTo>
                    <a:lnTo>
                      <a:pt x="19894" y="5037"/>
                    </a:lnTo>
                    <a:lnTo>
                      <a:pt x="11584" y="3526"/>
                    </a:lnTo>
                    <a:lnTo>
                      <a:pt x="8310" y="0"/>
                    </a:lnTo>
                    <a:lnTo>
                      <a:pt x="252" y="1511"/>
                    </a:lnTo>
                    <a:close/>
                  </a:path>
                </a:pathLst>
              </a:custGeom>
              <a:solidFill>
                <a:schemeClr val="accent6"/>
              </a:solidFill>
              <a:ln>
                <a:noFill/>
              </a:ln>
            </p:spPr>
          </p:sp>
          <p:sp>
            <p:nvSpPr>
              <p:cNvPr id="658" name="Google Shape;658;p31"/>
              <p:cNvSpPr/>
              <p:nvPr/>
            </p:nvSpPr>
            <p:spPr>
              <a:xfrm>
                <a:off x="435650" y="4182800"/>
                <a:ext cx="302200" cy="277000"/>
              </a:xfrm>
              <a:custGeom>
                <a:rect b="b" l="l" r="r" t="t"/>
                <a:pathLst>
                  <a:path extrusionOk="0" h="11080" w="12088">
                    <a:moveTo>
                      <a:pt x="0" y="0"/>
                    </a:moveTo>
                    <a:lnTo>
                      <a:pt x="5540" y="11080"/>
                    </a:lnTo>
                    <a:lnTo>
                      <a:pt x="12088" y="11080"/>
                    </a:lnTo>
                    <a:lnTo>
                      <a:pt x="10577" y="7806"/>
                    </a:lnTo>
                    <a:close/>
                  </a:path>
                </a:pathLst>
              </a:custGeom>
              <a:solidFill>
                <a:schemeClr val="accent5"/>
              </a:solidFill>
              <a:ln>
                <a:noFill/>
              </a:ln>
            </p:spPr>
          </p:sp>
          <p:sp>
            <p:nvSpPr>
              <p:cNvPr id="659" name="Google Shape;659;p31"/>
              <p:cNvSpPr/>
              <p:nvPr/>
            </p:nvSpPr>
            <p:spPr>
              <a:xfrm>
                <a:off x="926700" y="4604600"/>
                <a:ext cx="591800" cy="107025"/>
              </a:xfrm>
              <a:custGeom>
                <a:rect b="b" l="l" r="r" t="t"/>
                <a:pathLst>
                  <a:path extrusionOk="0" h="4281" w="23672">
                    <a:moveTo>
                      <a:pt x="0" y="1259"/>
                    </a:moveTo>
                    <a:lnTo>
                      <a:pt x="23672" y="4281"/>
                    </a:lnTo>
                    <a:lnTo>
                      <a:pt x="21657" y="0"/>
                    </a:lnTo>
                    <a:close/>
                  </a:path>
                </a:pathLst>
              </a:custGeom>
              <a:solidFill>
                <a:schemeClr val="accent5"/>
              </a:solidFill>
              <a:ln>
                <a:noFill/>
              </a:ln>
            </p:spPr>
          </p:sp>
          <p:sp>
            <p:nvSpPr>
              <p:cNvPr id="660" name="Google Shape;660;p31"/>
              <p:cNvSpPr/>
              <p:nvPr/>
            </p:nvSpPr>
            <p:spPr>
              <a:xfrm>
                <a:off x="448250" y="4535350"/>
                <a:ext cx="768050" cy="207750"/>
              </a:xfrm>
              <a:custGeom>
                <a:rect b="b" l="l" r="r" t="t"/>
                <a:pathLst>
                  <a:path extrusionOk="0" h="8310" w="30722">
                    <a:moveTo>
                      <a:pt x="0" y="0"/>
                    </a:moveTo>
                    <a:lnTo>
                      <a:pt x="9317" y="7303"/>
                    </a:lnTo>
                    <a:lnTo>
                      <a:pt x="30722" y="8310"/>
                    </a:lnTo>
                    <a:lnTo>
                      <a:pt x="14354" y="4784"/>
                    </a:lnTo>
                    <a:lnTo>
                      <a:pt x="12339" y="1259"/>
                    </a:lnTo>
                    <a:close/>
                  </a:path>
                </a:pathLst>
              </a:custGeom>
              <a:solidFill>
                <a:schemeClr val="accent5"/>
              </a:solidFill>
              <a:ln>
                <a:noFill/>
              </a:ln>
            </p:spPr>
          </p:sp>
          <p:sp>
            <p:nvSpPr>
              <p:cNvPr id="661" name="Google Shape;661;p31"/>
              <p:cNvSpPr/>
              <p:nvPr/>
            </p:nvSpPr>
            <p:spPr>
              <a:xfrm>
                <a:off x="234200" y="3949850"/>
                <a:ext cx="182575" cy="207750"/>
              </a:xfrm>
              <a:custGeom>
                <a:rect b="b" l="l" r="r" t="t"/>
                <a:pathLst>
                  <a:path extrusionOk="0" h="8310" w="7303">
                    <a:moveTo>
                      <a:pt x="7303" y="1008"/>
                    </a:moveTo>
                    <a:lnTo>
                      <a:pt x="6547" y="8310"/>
                    </a:lnTo>
                    <a:lnTo>
                      <a:pt x="0" y="0"/>
                    </a:lnTo>
                    <a:close/>
                  </a:path>
                </a:pathLst>
              </a:custGeom>
              <a:solidFill>
                <a:schemeClr val="accent5"/>
              </a:solidFill>
              <a:ln>
                <a:noFill/>
              </a:ln>
            </p:spPr>
          </p:sp>
          <p:sp>
            <p:nvSpPr>
              <p:cNvPr id="662" name="Google Shape;662;p31"/>
              <p:cNvSpPr/>
              <p:nvPr/>
            </p:nvSpPr>
            <p:spPr>
              <a:xfrm>
                <a:off x="2047325" y="4749400"/>
                <a:ext cx="906575" cy="201450"/>
              </a:xfrm>
              <a:custGeom>
                <a:rect b="b" l="l" r="r" t="t"/>
                <a:pathLst>
                  <a:path extrusionOk="0" h="8058" w="36263">
                    <a:moveTo>
                      <a:pt x="0" y="1259"/>
                    </a:moveTo>
                    <a:lnTo>
                      <a:pt x="0" y="4281"/>
                    </a:lnTo>
                    <a:lnTo>
                      <a:pt x="8814" y="8058"/>
                    </a:lnTo>
                    <a:lnTo>
                      <a:pt x="21153" y="6547"/>
                    </a:lnTo>
                    <a:lnTo>
                      <a:pt x="36263" y="0"/>
                    </a:lnTo>
                    <a:lnTo>
                      <a:pt x="8310" y="3274"/>
                    </a:lnTo>
                    <a:close/>
                  </a:path>
                </a:pathLst>
              </a:custGeom>
              <a:solidFill>
                <a:schemeClr val="accent5"/>
              </a:solidFill>
              <a:ln>
                <a:noFill/>
              </a:ln>
            </p:spPr>
          </p:sp>
          <p:sp>
            <p:nvSpPr>
              <p:cNvPr id="663" name="Google Shape;663;p31"/>
              <p:cNvSpPr/>
              <p:nvPr/>
            </p:nvSpPr>
            <p:spPr>
              <a:xfrm>
                <a:off x="3325325" y="4831250"/>
                <a:ext cx="566600" cy="195150"/>
              </a:xfrm>
              <a:custGeom>
                <a:rect b="b" l="l" r="r" t="t"/>
                <a:pathLst>
                  <a:path extrusionOk="0" h="7806" w="22664">
                    <a:moveTo>
                      <a:pt x="0" y="3525"/>
                    </a:moveTo>
                    <a:lnTo>
                      <a:pt x="5540" y="7806"/>
                    </a:lnTo>
                    <a:lnTo>
                      <a:pt x="22664" y="4281"/>
                    </a:lnTo>
                    <a:lnTo>
                      <a:pt x="4029" y="0"/>
                    </a:lnTo>
                    <a:close/>
                  </a:path>
                </a:pathLst>
              </a:custGeom>
              <a:solidFill>
                <a:schemeClr val="accent5"/>
              </a:solidFill>
              <a:ln>
                <a:noFill/>
              </a:ln>
            </p:spPr>
          </p:sp>
        </p:grpSp>
        <p:grpSp>
          <p:nvGrpSpPr>
            <p:cNvPr id="664" name="Google Shape;664;p31"/>
            <p:cNvGrpSpPr/>
            <p:nvPr/>
          </p:nvGrpSpPr>
          <p:grpSpPr>
            <a:xfrm>
              <a:off x="6876050" y="3672850"/>
              <a:ext cx="2373425" cy="1504650"/>
              <a:chOff x="6876050" y="3672850"/>
              <a:chExt cx="2373425" cy="1504650"/>
            </a:xfrm>
          </p:grpSpPr>
          <p:sp>
            <p:nvSpPr>
              <p:cNvPr id="665" name="Google Shape;665;p31"/>
              <p:cNvSpPr/>
              <p:nvPr/>
            </p:nvSpPr>
            <p:spPr>
              <a:xfrm>
                <a:off x="6876050" y="3672850"/>
                <a:ext cx="2373425" cy="1504650"/>
              </a:xfrm>
              <a:custGeom>
                <a:rect b="b" l="l" r="r" t="t"/>
                <a:pathLst>
                  <a:path extrusionOk="0" h="60186" w="94937">
                    <a:moveTo>
                      <a:pt x="94937" y="0"/>
                    </a:moveTo>
                    <a:lnTo>
                      <a:pt x="86627" y="2015"/>
                    </a:lnTo>
                    <a:lnTo>
                      <a:pt x="76554" y="9317"/>
                    </a:lnTo>
                    <a:lnTo>
                      <a:pt x="73281" y="21153"/>
                    </a:lnTo>
                    <a:lnTo>
                      <a:pt x="67489" y="29212"/>
                    </a:lnTo>
                    <a:lnTo>
                      <a:pt x="65726" y="38277"/>
                    </a:lnTo>
                    <a:lnTo>
                      <a:pt x="62200" y="44321"/>
                    </a:lnTo>
                    <a:lnTo>
                      <a:pt x="43062" y="44321"/>
                    </a:lnTo>
                    <a:lnTo>
                      <a:pt x="15109" y="49357"/>
                    </a:lnTo>
                    <a:lnTo>
                      <a:pt x="0" y="60186"/>
                    </a:lnTo>
                    <a:lnTo>
                      <a:pt x="94937" y="59934"/>
                    </a:lnTo>
                    <a:close/>
                  </a:path>
                </a:pathLst>
              </a:custGeom>
              <a:solidFill>
                <a:schemeClr val="accent6"/>
              </a:solidFill>
              <a:ln>
                <a:noFill/>
              </a:ln>
            </p:spPr>
          </p:sp>
          <p:sp>
            <p:nvSpPr>
              <p:cNvPr id="666" name="Google Shape;666;p31"/>
              <p:cNvSpPr/>
              <p:nvPr/>
            </p:nvSpPr>
            <p:spPr>
              <a:xfrm>
                <a:off x="8815100" y="3742100"/>
                <a:ext cx="302175" cy="283300"/>
              </a:xfrm>
              <a:custGeom>
                <a:rect b="b" l="l" r="r" t="t"/>
                <a:pathLst>
                  <a:path extrusionOk="0" h="11332" w="12087">
                    <a:moveTo>
                      <a:pt x="12087" y="0"/>
                    </a:moveTo>
                    <a:lnTo>
                      <a:pt x="0" y="7051"/>
                    </a:lnTo>
                    <a:lnTo>
                      <a:pt x="7806" y="11332"/>
                    </a:lnTo>
                    <a:close/>
                  </a:path>
                </a:pathLst>
              </a:custGeom>
              <a:solidFill>
                <a:schemeClr val="accent5"/>
              </a:solidFill>
              <a:ln>
                <a:noFill/>
              </a:ln>
            </p:spPr>
          </p:sp>
          <p:sp>
            <p:nvSpPr>
              <p:cNvPr id="667" name="Google Shape;667;p31"/>
              <p:cNvSpPr/>
              <p:nvPr/>
            </p:nvSpPr>
            <p:spPr>
              <a:xfrm>
                <a:off x="8588450" y="4100950"/>
                <a:ext cx="321075" cy="371450"/>
              </a:xfrm>
              <a:custGeom>
                <a:rect b="b" l="l" r="r" t="t"/>
                <a:pathLst>
                  <a:path extrusionOk="0" h="14858" w="12843">
                    <a:moveTo>
                      <a:pt x="8310" y="4533"/>
                    </a:moveTo>
                    <a:lnTo>
                      <a:pt x="0" y="12591"/>
                    </a:lnTo>
                    <a:lnTo>
                      <a:pt x="4533" y="14858"/>
                    </a:lnTo>
                    <a:lnTo>
                      <a:pt x="6547" y="12088"/>
                    </a:lnTo>
                    <a:lnTo>
                      <a:pt x="12843" y="5288"/>
                    </a:lnTo>
                    <a:lnTo>
                      <a:pt x="10577" y="0"/>
                    </a:lnTo>
                    <a:close/>
                  </a:path>
                </a:pathLst>
              </a:custGeom>
              <a:solidFill>
                <a:schemeClr val="accent5"/>
              </a:solidFill>
              <a:ln>
                <a:noFill/>
              </a:ln>
            </p:spPr>
          </p:sp>
          <p:sp>
            <p:nvSpPr>
              <p:cNvPr id="668" name="Google Shape;668;p31"/>
              <p:cNvSpPr/>
              <p:nvPr/>
            </p:nvSpPr>
            <p:spPr>
              <a:xfrm>
                <a:off x="7977775" y="4711625"/>
                <a:ext cx="875100" cy="151100"/>
              </a:xfrm>
              <a:custGeom>
                <a:rect b="b" l="l" r="r" t="t"/>
                <a:pathLst>
                  <a:path extrusionOk="0" h="6044" w="35004">
                    <a:moveTo>
                      <a:pt x="0" y="5288"/>
                    </a:moveTo>
                    <a:lnTo>
                      <a:pt x="32485" y="6044"/>
                    </a:lnTo>
                    <a:lnTo>
                      <a:pt x="35004" y="755"/>
                    </a:lnTo>
                    <a:lnTo>
                      <a:pt x="28960" y="0"/>
                    </a:lnTo>
                    <a:lnTo>
                      <a:pt x="25686" y="3525"/>
                    </a:lnTo>
                    <a:close/>
                  </a:path>
                </a:pathLst>
              </a:custGeom>
              <a:solidFill>
                <a:schemeClr val="accent5"/>
              </a:solidFill>
              <a:ln>
                <a:noFill/>
              </a:ln>
            </p:spPr>
          </p:sp>
          <p:sp>
            <p:nvSpPr>
              <p:cNvPr id="669" name="Google Shape;669;p31"/>
              <p:cNvSpPr/>
              <p:nvPr/>
            </p:nvSpPr>
            <p:spPr>
              <a:xfrm>
                <a:off x="7278975" y="4831250"/>
                <a:ext cx="755450" cy="151075"/>
              </a:xfrm>
              <a:custGeom>
                <a:rect b="b" l="l" r="r" t="t"/>
                <a:pathLst>
                  <a:path extrusionOk="0" h="6043" w="30218">
                    <a:moveTo>
                      <a:pt x="0" y="4532"/>
                    </a:moveTo>
                    <a:lnTo>
                      <a:pt x="26189" y="6043"/>
                    </a:lnTo>
                    <a:lnTo>
                      <a:pt x="30218" y="3525"/>
                    </a:lnTo>
                    <a:lnTo>
                      <a:pt x="24175" y="0"/>
                    </a:lnTo>
                    <a:close/>
                  </a:path>
                </a:pathLst>
              </a:custGeom>
              <a:solidFill>
                <a:schemeClr val="accent5"/>
              </a:solidFill>
              <a:ln>
                <a:noFill/>
              </a:ln>
            </p:spPr>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670" name="Shape 670"/>
        <p:cNvGrpSpPr/>
        <p:nvPr/>
      </p:nvGrpSpPr>
      <p:grpSpPr>
        <a:xfrm>
          <a:off x="0" y="0"/>
          <a:ext cx="0" cy="0"/>
          <a:chOff x="0" y="0"/>
          <a:chExt cx="0" cy="0"/>
        </a:xfrm>
      </p:grpSpPr>
      <p:grpSp>
        <p:nvGrpSpPr>
          <p:cNvPr id="671" name="Google Shape;671;p32"/>
          <p:cNvGrpSpPr/>
          <p:nvPr/>
        </p:nvGrpSpPr>
        <p:grpSpPr>
          <a:xfrm flipH="1">
            <a:off x="-224075" y="-55400"/>
            <a:ext cx="9745575" cy="5289550"/>
            <a:chOff x="-376475" y="-55400"/>
            <a:chExt cx="9745575" cy="5289550"/>
          </a:xfrm>
        </p:grpSpPr>
        <p:sp>
          <p:nvSpPr>
            <p:cNvPr id="672" name="Google Shape;672;p32"/>
            <p:cNvSpPr/>
            <p:nvPr/>
          </p:nvSpPr>
          <p:spPr>
            <a:xfrm>
              <a:off x="-156125" y="-35250"/>
              <a:ext cx="5470875" cy="3574625"/>
            </a:xfrm>
            <a:custGeom>
              <a:rect b="b" l="l" r="r" t="t"/>
              <a:pathLst>
                <a:path extrusionOk="0" h="142985" w="218835">
                  <a:moveTo>
                    <a:pt x="218835" y="503"/>
                  </a:moveTo>
                  <a:lnTo>
                    <a:pt x="209517" y="17627"/>
                  </a:lnTo>
                  <a:lnTo>
                    <a:pt x="172247" y="17879"/>
                  </a:lnTo>
                  <a:lnTo>
                    <a:pt x="130193" y="43565"/>
                  </a:lnTo>
                  <a:lnTo>
                    <a:pt x="64467" y="37773"/>
                  </a:lnTo>
                  <a:lnTo>
                    <a:pt x="55905" y="46335"/>
                  </a:lnTo>
                  <a:lnTo>
                    <a:pt x="45832" y="45076"/>
                  </a:lnTo>
                  <a:lnTo>
                    <a:pt x="42558" y="51875"/>
                  </a:lnTo>
                  <a:lnTo>
                    <a:pt x="38025" y="63208"/>
                  </a:lnTo>
                  <a:lnTo>
                    <a:pt x="44573" y="88894"/>
                  </a:lnTo>
                  <a:lnTo>
                    <a:pt x="48098" y="122638"/>
                  </a:lnTo>
                  <a:lnTo>
                    <a:pt x="37773" y="133215"/>
                  </a:lnTo>
                  <a:lnTo>
                    <a:pt x="24175" y="142985"/>
                  </a:lnTo>
                  <a:lnTo>
                    <a:pt x="10073" y="137999"/>
                  </a:lnTo>
                  <a:lnTo>
                    <a:pt x="2266" y="137244"/>
                  </a:lnTo>
                  <a:lnTo>
                    <a:pt x="0" y="0"/>
                  </a:lnTo>
                  <a:close/>
                </a:path>
              </a:pathLst>
            </a:custGeom>
            <a:solidFill>
              <a:schemeClr val="accent6"/>
            </a:solidFill>
            <a:ln>
              <a:noFill/>
            </a:ln>
          </p:spPr>
        </p:sp>
        <p:sp>
          <p:nvSpPr>
            <p:cNvPr id="673" name="Google Shape;673;p32"/>
            <p:cNvSpPr/>
            <p:nvPr/>
          </p:nvSpPr>
          <p:spPr>
            <a:xfrm>
              <a:off x="5491025" y="-55400"/>
              <a:ext cx="3878075" cy="4513950"/>
            </a:xfrm>
            <a:custGeom>
              <a:rect b="b" l="l" r="r" t="t"/>
              <a:pathLst>
                <a:path extrusionOk="0" h="180558" w="155123">
                  <a:moveTo>
                    <a:pt x="0" y="0"/>
                  </a:moveTo>
                  <a:lnTo>
                    <a:pt x="14102" y="12591"/>
                  </a:lnTo>
                  <a:lnTo>
                    <a:pt x="44572" y="19390"/>
                  </a:lnTo>
                  <a:lnTo>
                    <a:pt x="73280" y="30219"/>
                  </a:lnTo>
                  <a:lnTo>
                    <a:pt x="103499" y="27197"/>
                  </a:lnTo>
                  <a:lnTo>
                    <a:pt x="125408" y="45328"/>
                  </a:lnTo>
                  <a:lnTo>
                    <a:pt x="116342" y="86879"/>
                  </a:lnTo>
                  <a:lnTo>
                    <a:pt x="121379" y="96448"/>
                  </a:lnTo>
                  <a:lnTo>
                    <a:pt x="118105" y="100729"/>
                  </a:lnTo>
                  <a:lnTo>
                    <a:pt x="121127" y="113321"/>
                  </a:lnTo>
                  <a:lnTo>
                    <a:pt x="110802" y="135985"/>
                  </a:lnTo>
                  <a:lnTo>
                    <a:pt x="116090" y="161167"/>
                  </a:lnTo>
                  <a:lnTo>
                    <a:pt x="124401" y="180558"/>
                  </a:lnTo>
                  <a:lnTo>
                    <a:pt x="148827" y="176025"/>
                  </a:lnTo>
                  <a:lnTo>
                    <a:pt x="155123" y="0"/>
                  </a:lnTo>
                  <a:close/>
                </a:path>
              </a:pathLst>
            </a:custGeom>
            <a:solidFill>
              <a:schemeClr val="accent6"/>
            </a:solidFill>
            <a:ln>
              <a:noFill/>
            </a:ln>
          </p:spPr>
        </p:sp>
        <p:sp>
          <p:nvSpPr>
            <p:cNvPr id="674" name="Google Shape;674;p32"/>
            <p:cNvSpPr/>
            <p:nvPr/>
          </p:nvSpPr>
          <p:spPr>
            <a:xfrm>
              <a:off x="-376475" y="3912075"/>
              <a:ext cx="5376425" cy="1322075"/>
            </a:xfrm>
            <a:custGeom>
              <a:rect b="b" l="l" r="r" t="t"/>
              <a:pathLst>
                <a:path extrusionOk="0" h="52883" w="215057">
                  <a:moveTo>
                    <a:pt x="11332" y="4533"/>
                  </a:moveTo>
                  <a:lnTo>
                    <a:pt x="33996" y="0"/>
                  </a:lnTo>
                  <a:lnTo>
                    <a:pt x="46084" y="2519"/>
                  </a:lnTo>
                  <a:lnTo>
                    <a:pt x="53890" y="12591"/>
                  </a:lnTo>
                  <a:lnTo>
                    <a:pt x="61949" y="15110"/>
                  </a:lnTo>
                  <a:lnTo>
                    <a:pt x="83354" y="22413"/>
                  </a:lnTo>
                  <a:lnTo>
                    <a:pt x="102744" y="32737"/>
                  </a:lnTo>
                  <a:lnTo>
                    <a:pt x="123897" y="32989"/>
                  </a:lnTo>
                  <a:lnTo>
                    <a:pt x="174514" y="31730"/>
                  </a:lnTo>
                  <a:lnTo>
                    <a:pt x="200703" y="39788"/>
                  </a:lnTo>
                  <a:lnTo>
                    <a:pt x="215057" y="51372"/>
                  </a:lnTo>
                  <a:lnTo>
                    <a:pt x="0" y="52883"/>
                  </a:lnTo>
                  <a:close/>
                </a:path>
              </a:pathLst>
            </a:custGeom>
            <a:solidFill>
              <a:schemeClr val="accent6"/>
            </a:solidFill>
            <a:ln>
              <a:noFill/>
            </a:ln>
          </p:spPr>
        </p:sp>
        <p:sp>
          <p:nvSpPr>
            <p:cNvPr id="675" name="Google Shape;675;p32"/>
            <p:cNvSpPr/>
            <p:nvPr/>
          </p:nvSpPr>
          <p:spPr>
            <a:xfrm>
              <a:off x="8437350" y="1267925"/>
              <a:ext cx="201475" cy="831025"/>
            </a:xfrm>
            <a:custGeom>
              <a:rect b="b" l="l" r="r" t="t"/>
              <a:pathLst>
                <a:path extrusionOk="0" h="33241" w="8059">
                  <a:moveTo>
                    <a:pt x="8059" y="0"/>
                  </a:moveTo>
                  <a:lnTo>
                    <a:pt x="0" y="33241"/>
                  </a:lnTo>
                  <a:lnTo>
                    <a:pt x="8059" y="30723"/>
                  </a:lnTo>
                  <a:close/>
                </a:path>
              </a:pathLst>
            </a:custGeom>
            <a:solidFill>
              <a:schemeClr val="accent5"/>
            </a:solidFill>
            <a:ln>
              <a:noFill/>
            </a:ln>
          </p:spPr>
        </p:sp>
        <p:sp>
          <p:nvSpPr>
            <p:cNvPr id="676" name="Google Shape;676;p32"/>
            <p:cNvSpPr/>
            <p:nvPr/>
          </p:nvSpPr>
          <p:spPr>
            <a:xfrm>
              <a:off x="1480725" y="405425"/>
              <a:ext cx="2568600" cy="579200"/>
            </a:xfrm>
            <a:custGeom>
              <a:rect b="b" l="l" r="r" t="t"/>
              <a:pathLst>
                <a:path extrusionOk="0" h="23168" w="102744">
                  <a:moveTo>
                    <a:pt x="61697" y="22916"/>
                  </a:moveTo>
                  <a:lnTo>
                    <a:pt x="52631" y="22665"/>
                  </a:lnTo>
                  <a:lnTo>
                    <a:pt x="38529" y="20902"/>
                  </a:lnTo>
                  <a:lnTo>
                    <a:pt x="15361" y="19895"/>
                  </a:lnTo>
                  <a:lnTo>
                    <a:pt x="0" y="18384"/>
                  </a:lnTo>
                  <a:lnTo>
                    <a:pt x="9066" y="14354"/>
                  </a:lnTo>
                  <a:lnTo>
                    <a:pt x="14354" y="16873"/>
                  </a:lnTo>
                  <a:lnTo>
                    <a:pt x="29715" y="8311"/>
                  </a:lnTo>
                  <a:lnTo>
                    <a:pt x="41047" y="19391"/>
                  </a:lnTo>
                  <a:lnTo>
                    <a:pt x="47091" y="19391"/>
                  </a:lnTo>
                  <a:lnTo>
                    <a:pt x="50868" y="20146"/>
                  </a:lnTo>
                  <a:lnTo>
                    <a:pt x="59179" y="13347"/>
                  </a:lnTo>
                  <a:lnTo>
                    <a:pt x="66481" y="15865"/>
                  </a:lnTo>
                  <a:lnTo>
                    <a:pt x="69503" y="6800"/>
                  </a:lnTo>
                  <a:lnTo>
                    <a:pt x="74036" y="10325"/>
                  </a:lnTo>
                  <a:lnTo>
                    <a:pt x="81087" y="8562"/>
                  </a:lnTo>
                  <a:lnTo>
                    <a:pt x="92671" y="756"/>
                  </a:lnTo>
                  <a:lnTo>
                    <a:pt x="102744" y="0"/>
                  </a:lnTo>
                  <a:lnTo>
                    <a:pt x="65726" y="23168"/>
                  </a:lnTo>
                  <a:close/>
                </a:path>
              </a:pathLst>
            </a:custGeom>
            <a:solidFill>
              <a:schemeClr val="accent5"/>
            </a:solidFill>
            <a:ln>
              <a:noFill/>
            </a:ln>
          </p:spPr>
        </p:sp>
        <p:sp>
          <p:nvSpPr>
            <p:cNvPr id="677" name="Google Shape;677;p32"/>
            <p:cNvSpPr/>
            <p:nvPr/>
          </p:nvSpPr>
          <p:spPr>
            <a:xfrm>
              <a:off x="687475" y="172500"/>
              <a:ext cx="950650" cy="881375"/>
            </a:xfrm>
            <a:custGeom>
              <a:rect b="b" l="l" r="r" t="t"/>
              <a:pathLst>
                <a:path extrusionOk="0" h="35255" w="38026">
                  <a:moveTo>
                    <a:pt x="36766" y="17376"/>
                  </a:moveTo>
                  <a:lnTo>
                    <a:pt x="21909" y="35255"/>
                  </a:lnTo>
                  <a:lnTo>
                    <a:pt x="14858" y="31226"/>
                  </a:lnTo>
                  <a:lnTo>
                    <a:pt x="0" y="13095"/>
                  </a:lnTo>
                  <a:lnTo>
                    <a:pt x="1259" y="2266"/>
                  </a:lnTo>
                  <a:lnTo>
                    <a:pt x="13599" y="8058"/>
                  </a:lnTo>
                  <a:lnTo>
                    <a:pt x="17880" y="0"/>
                  </a:lnTo>
                  <a:lnTo>
                    <a:pt x="33493" y="2770"/>
                  </a:lnTo>
                  <a:lnTo>
                    <a:pt x="23420" y="13347"/>
                  </a:lnTo>
                  <a:lnTo>
                    <a:pt x="38026" y="11332"/>
                  </a:lnTo>
                  <a:close/>
                </a:path>
              </a:pathLst>
            </a:custGeom>
            <a:solidFill>
              <a:schemeClr val="accent5"/>
            </a:solidFill>
            <a:ln>
              <a:noFill/>
            </a:ln>
          </p:spPr>
        </p:sp>
        <p:sp>
          <p:nvSpPr>
            <p:cNvPr id="678" name="Google Shape;678;p32"/>
            <p:cNvSpPr/>
            <p:nvPr/>
          </p:nvSpPr>
          <p:spPr>
            <a:xfrm>
              <a:off x="-54750" y="122125"/>
              <a:ext cx="239225" cy="982125"/>
            </a:xfrm>
            <a:custGeom>
              <a:rect b="b" l="l" r="r" t="t"/>
              <a:pathLst>
                <a:path extrusionOk="0" h="39285" w="9569">
                  <a:moveTo>
                    <a:pt x="2266" y="0"/>
                  </a:moveTo>
                  <a:lnTo>
                    <a:pt x="9569" y="24931"/>
                  </a:lnTo>
                  <a:lnTo>
                    <a:pt x="5288" y="35759"/>
                  </a:lnTo>
                  <a:lnTo>
                    <a:pt x="0" y="39285"/>
                  </a:lnTo>
                  <a:close/>
                </a:path>
              </a:pathLst>
            </a:custGeom>
            <a:solidFill>
              <a:schemeClr val="accent5"/>
            </a:solidFill>
            <a:ln>
              <a:noFill/>
            </a:ln>
          </p:spPr>
        </p:sp>
        <p:sp>
          <p:nvSpPr>
            <p:cNvPr id="679" name="Google Shape;679;p32"/>
            <p:cNvSpPr/>
            <p:nvPr/>
          </p:nvSpPr>
          <p:spPr>
            <a:xfrm>
              <a:off x="687475" y="1658250"/>
              <a:ext cx="308500" cy="1328375"/>
            </a:xfrm>
            <a:custGeom>
              <a:rect b="b" l="l" r="r" t="t"/>
              <a:pathLst>
                <a:path extrusionOk="0" h="53135" w="12340">
                  <a:moveTo>
                    <a:pt x="2267" y="0"/>
                  </a:moveTo>
                  <a:lnTo>
                    <a:pt x="8814" y="20902"/>
                  </a:lnTo>
                  <a:lnTo>
                    <a:pt x="11584" y="44321"/>
                  </a:lnTo>
                  <a:lnTo>
                    <a:pt x="12340" y="53135"/>
                  </a:lnTo>
                  <a:lnTo>
                    <a:pt x="5037" y="50617"/>
                  </a:lnTo>
                  <a:lnTo>
                    <a:pt x="4785" y="31982"/>
                  </a:lnTo>
                  <a:lnTo>
                    <a:pt x="0" y="16621"/>
                  </a:lnTo>
                  <a:lnTo>
                    <a:pt x="4029" y="13347"/>
                  </a:lnTo>
                  <a:close/>
                </a:path>
              </a:pathLst>
            </a:custGeom>
            <a:solidFill>
              <a:schemeClr val="accent5"/>
            </a:solidFill>
            <a:ln>
              <a:noFill/>
            </a:ln>
          </p:spPr>
        </p:sp>
        <p:sp>
          <p:nvSpPr>
            <p:cNvPr id="680" name="Google Shape;680;p32"/>
            <p:cNvSpPr/>
            <p:nvPr/>
          </p:nvSpPr>
          <p:spPr>
            <a:xfrm>
              <a:off x="618225" y="3068475"/>
              <a:ext cx="239225" cy="176275"/>
            </a:xfrm>
            <a:custGeom>
              <a:rect b="b" l="l" r="r" t="t"/>
              <a:pathLst>
                <a:path extrusionOk="0" h="7051" w="9569">
                  <a:moveTo>
                    <a:pt x="9569" y="3022"/>
                  </a:moveTo>
                  <a:lnTo>
                    <a:pt x="4281" y="7051"/>
                  </a:lnTo>
                  <a:lnTo>
                    <a:pt x="0" y="0"/>
                  </a:lnTo>
                  <a:close/>
                </a:path>
              </a:pathLst>
            </a:custGeom>
            <a:solidFill>
              <a:schemeClr val="accent5"/>
            </a:solidFill>
            <a:ln>
              <a:noFill/>
            </a:ln>
          </p:spPr>
        </p:sp>
        <p:sp>
          <p:nvSpPr>
            <p:cNvPr id="681" name="Google Shape;681;p32"/>
            <p:cNvSpPr/>
            <p:nvPr/>
          </p:nvSpPr>
          <p:spPr>
            <a:xfrm>
              <a:off x="750425" y="4044300"/>
              <a:ext cx="912875" cy="547700"/>
            </a:xfrm>
            <a:custGeom>
              <a:rect b="b" l="l" r="r" t="t"/>
              <a:pathLst>
                <a:path extrusionOk="0" h="21908" w="36515">
                  <a:moveTo>
                    <a:pt x="0" y="0"/>
                  </a:moveTo>
                  <a:lnTo>
                    <a:pt x="6800" y="8310"/>
                  </a:lnTo>
                  <a:lnTo>
                    <a:pt x="36515" y="17375"/>
                  </a:lnTo>
                  <a:lnTo>
                    <a:pt x="36515" y="21908"/>
                  </a:lnTo>
                  <a:lnTo>
                    <a:pt x="15110" y="15613"/>
                  </a:lnTo>
                  <a:lnTo>
                    <a:pt x="9066" y="11332"/>
                  </a:lnTo>
                  <a:lnTo>
                    <a:pt x="3274" y="12591"/>
                  </a:lnTo>
                  <a:close/>
                </a:path>
              </a:pathLst>
            </a:custGeom>
            <a:solidFill>
              <a:schemeClr val="accent5"/>
            </a:solidFill>
            <a:ln>
              <a:noFill/>
            </a:ln>
          </p:spPr>
        </p:sp>
        <p:sp>
          <p:nvSpPr>
            <p:cNvPr id="682" name="Google Shape;682;p32"/>
            <p:cNvSpPr/>
            <p:nvPr/>
          </p:nvSpPr>
          <p:spPr>
            <a:xfrm>
              <a:off x="2223600" y="4755700"/>
              <a:ext cx="2027175" cy="176275"/>
            </a:xfrm>
            <a:custGeom>
              <a:rect b="b" l="l" r="r" t="t"/>
              <a:pathLst>
                <a:path extrusionOk="0" h="7051" w="81087">
                  <a:moveTo>
                    <a:pt x="67237" y="0"/>
                  </a:moveTo>
                  <a:lnTo>
                    <a:pt x="31226" y="503"/>
                  </a:lnTo>
                  <a:lnTo>
                    <a:pt x="21153" y="2770"/>
                  </a:lnTo>
                  <a:lnTo>
                    <a:pt x="2267" y="1511"/>
                  </a:lnTo>
                  <a:lnTo>
                    <a:pt x="0" y="7051"/>
                  </a:lnTo>
                  <a:lnTo>
                    <a:pt x="32737" y="4281"/>
                  </a:lnTo>
                  <a:lnTo>
                    <a:pt x="65222" y="5288"/>
                  </a:lnTo>
                  <a:lnTo>
                    <a:pt x="81087" y="4532"/>
                  </a:lnTo>
                  <a:close/>
                </a:path>
              </a:pathLst>
            </a:custGeom>
            <a:solidFill>
              <a:schemeClr val="accent5"/>
            </a:solidFill>
            <a:ln>
              <a:noFill/>
            </a:ln>
          </p:spPr>
        </p:sp>
        <p:sp>
          <p:nvSpPr>
            <p:cNvPr id="683" name="Google Shape;683;p32"/>
            <p:cNvSpPr/>
            <p:nvPr/>
          </p:nvSpPr>
          <p:spPr>
            <a:xfrm>
              <a:off x="1770325" y="4541650"/>
              <a:ext cx="459575" cy="402900"/>
            </a:xfrm>
            <a:custGeom>
              <a:rect b="b" l="l" r="r" t="t"/>
              <a:pathLst>
                <a:path extrusionOk="0" h="16116" w="18383">
                  <a:moveTo>
                    <a:pt x="0" y="0"/>
                  </a:moveTo>
                  <a:lnTo>
                    <a:pt x="18383" y="9569"/>
                  </a:lnTo>
                  <a:lnTo>
                    <a:pt x="13850" y="16116"/>
                  </a:lnTo>
                  <a:lnTo>
                    <a:pt x="5792" y="7303"/>
                  </a:lnTo>
                  <a:lnTo>
                    <a:pt x="6547" y="4784"/>
                  </a:lnTo>
                  <a:close/>
                </a:path>
              </a:pathLst>
            </a:custGeom>
            <a:solidFill>
              <a:schemeClr val="accent5"/>
            </a:solidFill>
            <a:ln>
              <a:noFill/>
            </a:ln>
          </p:spPr>
        </p:sp>
        <p:sp>
          <p:nvSpPr>
            <p:cNvPr id="684" name="Google Shape;684;p32"/>
            <p:cNvSpPr/>
            <p:nvPr/>
          </p:nvSpPr>
          <p:spPr>
            <a:xfrm>
              <a:off x="8336625" y="2892200"/>
              <a:ext cx="201450" cy="812125"/>
            </a:xfrm>
            <a:custGeom>
              <a:rect b="b" l="l" r="r" t="t"/>
              <a:pathLst>
                <a:path extrusionOk="0" h="32485" w="8058">
                  <a:moveTo>
                    <a:pt x="8058" y="0"/>
                  </a:moveTo>
                  <a:lnTo>
                    <a:pt x="0" y="19138"/>
                  </a:lnTo>
                  <a:lnTo>
                    <a:pt x="2518" y="32485"/>
                  </a:lnTo>
                  <a:lnTo>
                    <a:pt x="5036" y="19138"/>
                  </a:lnTo>
                  <a:close/>
                </a:path>
              </a:pathLst>
            </a:custGeom>
            <a:solidFill>
              <a:schemeClr val="accent5"/>
            </a:solidFill>
            <a:ln>
              <a:noFill/>
            </a:ln>
          </p:spPr>
        </p:sp>
        <p:sp>
          <p:nvSpPr>
            <p:cNvPr id="685" name="Google Shape;685;p32"/>
            <p:cNvSpPr/>
            <p:nvPr/>
          </p:nvSpPr>
          <p:spPr>
            <a:xfrm>
              <a:off x="6756425" y="424325"/>
              <a:ext cx="805850" cy="245525"/>
            </a:xfrm>
            <a:custGeom>
              <a:rect b="b" l="l" r="r" t="t"/>
              <a:pathLst>
                <a:path extrusionOk="0" h="9821" w="32234">
                  <a:moveTo>
                    <a:pt x="0" y="0"/>
                  </a:moveTo>
                  <a:lnTo>
                    <a:pt x="24175" y="9821"/>
                  </a:lnTo>
                  <a:lnTo>
                    <a:pt x="32234" y="7051"/>
                  </a:lnTo>
                  <a:lnTo>
                    <a:pt x="23672" y="2266"/>
                  </a:lnTo>
                  <a:lnTo>
                    <a:pt x="14606" y="2518"/>
                  </a:lnTo>
                  <a:lnTo>
                    <a:pt x="8814" y="0"/>
                  </a:lnTo>
                  <a:close/>
                </a:path>
              </a:pathLst>
            </a:custGeom>
            <a:solidFill>
              <a:schemeClr val="accent5"/>
            </a:solidFill>
            <a:ln>
              <a:noFill/>
            </a:ln>
          </p:spPr>
        </p:sp>
        <p:sp>
          <p:nvSpPr>
            <p:cNvPr id="686" name="Google Shape;686;p32"/>
            <p:cNvSpPr/>
            <p:nvPr/>
          </p:nvSpPr>
          <p:spPr>
            <a:xfrm>
              <a:off x="5793200" y="52875"/>
              <a:ext cx="598075" cy="207775"/>
            </a:xfrm>
            <a:custGeom>
              <a:rect b="b" l="l" r="r" t="t"/>
              <a:pathLst>
                <a:path extrusionOk="0" h="8311" w="23923">
                  <a:moveTo>
                    <a:pt x="0" y="0"/>
                  </a:moveTo>
                  <a:lnTo>
                    <a:pt x="3778" y="6548"/>
                  </a:lnTo>
                  <a:lnTo>
                    <a:pt x="23923" y="8311"/>
                  </a:lnTo>
                  <a:lnTo>
                    <a:pt x="9318" y="2267"/>
                  </a:lnTo>
                  <a:lnTo>
                    <a:pt x="2770" y="756"/>
                  </a:lnTo>
                  <a:close/>
                </a:path>
              </a:pathLst>
            </a:custGeom>
            <a:solidFill>
              <a:schemeClr val="accent5"/>
            </a:solidFill>
            <a:ln>
              <a:noFill/>
            </a:ln>
          </p:spPr>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1" name="Shape 61"/>
        <p:cNvGrpSpPr/>
        <p:nvPr/>
      </p:nvGrpSpPr>
      <p:grpSpPr>
        <a:xfrm>
          <a:off x="0" y="0"/>
          <a:ext cx="0" cy="0"/>
          <a:chOff x="0" y="0"/>
          <a:chExt cx="0" cy="0"/>
        </a:xfrm>
      </p:grpSpPr>
      <p:sp>
        <p:nvSpPr>
          <p:cNvPr id="62" name="Google Shape;6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3" name="Google Shape;63;p5"/>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4" name="Google Shape;64;p5"/>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5" name="Google Shape;65;p5"/>
          <p:cNvSpPr txBox="1"/>
          <p:nvPr>
            <p:ph idx="3" type="subTitle"/>
          </p:nvPr>
        </p:nvSpPr>
        <p:spPr>
          <a:xfrm>
            <a:off x="5055275" y="32749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6" name="Google Shape;66;p5"/>
          <p:cNvSpPr txBox="1"/>
          <p:nvPr>
            <p:ph idx="4" type="subTitle"/>
          </p:nvPr>
        </p:nvSpPr>
        <p:spPr>
          <a:xfrm>
            <a:off x="1583075" y="32749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67" name="Google Shape;67;p5"/>
          <p:cNvGrpSpPr/>
          <p:nvPr/>
        </p:nvGrpSpPr>
        <p:grpSpPr>
          <a:xfrm>
            <a:off x="-188400" y="-98950"/>
            <a:ext cx="9467025" cy="5279050"/>
            <a:chOff x="-188400" y="-98950"/>
            <a:chExt cx="9467025" cy="5279050"/>
          </a:xfrm>
        </p:grpSpPr>
        <p:grpSp>
          <p:nvGrpSpPr>
            <p:cNvPr id="68" name="Google Shape;68;p5"/>
            <p:cNvGrpSpPr/>
            <p:nvPr/>
          </p:nvGrpSpPr>
          <p:grpSpPr>
            <a:xfrm>
              <a:off x="-188400" y="-98950"/>
              <a:ext cx="9467025" cy="5279050"/>
              <a:chOff x="-188400" y="-98950"/>
              <a:chExt cx="9467025" cy="5279050"/>
            </a:xfrm>
          </p:grpSpPr>
          <p:grpSp>
            <p:nvGrpSpPr>
              <p:cNvPr id="69" name="Google Shape;69;p5"/>
              <p:cNvGrpSpPr/>
              <p:nvPr/>
            </p:nvGrpSpPr>
            <p:grpSpPr>
              <a:xfrm>
                <a:off x="-188400" y="-98950"/>
                <a:ext cx="9467025" cy="5279050"/>
                <a:chOff x="-188400" y="-98950"/>
                <a:chExt cx="9467025" cy="5279050"/>
              </a:xfrm>
            </p:grpSpPr>
            <p:sp>
              <p:nvSpPr>
                <p:cNvPr id="70" name="Google Shape;70;p5"/>
                <p:cNvSpPr/>
                <p:nvPr/>
              </p:nvSpPr>
              <p:spPr>
                <a:xfrm>
                  <a:off x="2603600" y="3621450"/>
                  <a:ext cx="6675025" cy="1558650"/>
                </a:xfrm>
                <a:custGeom>
                  <a:rect b="b" l="l" r="r" t="t"/>
                  <a:pathLst>
                    <a:path extrusionOk="0" h="62346" w="267001">
                      <a:moveTo>
                        <a:pt x="264291" y="0"/>
                      </a:moveTo>
                      <a:lnTo>
                        <a:pt x="248840" y="4337"/>
                      </a:lnTo>
                      <a:lnTo>
                        <a:pt x="249382" y="9759"/>
                      </a:lnTo>
                      <a:lnTo>
                        <a:pt x="243147" y="15451"/>
                      </a:lnTo>
                      <a:lnTo>
                        <a:pt x="239081" y="23041"/>
                      </a:lnTo>
                      <a:lnTo>
                        <a:pt x="238810" y="30089"/>
                      </a:lnTo>
                      <a:lnTo>
                        <a:pt x="223630" y="36052"/>
                      </a:lnTo>
                      <a:lnTo>
                        <a:pt x="202216" y="46624"/>
                      </a:lnTo>
                      <a:lnTo>
                        <a:pt x="189747" y="44997"/>
                      </a:lnTo>
                      <a:lnTo>
                        <a:pt x="142039" y="49063"/>
                      </a:lnTo>
                      <a:lnTo>
                        <a:pt x="130112" y="43371"/>
                      </a:lnTo>
                      <a:lnTo>
                        <a:pt x="114119" y="42829"/>
                      </a:lnTo>
                      <a:lnTo>
                        <a:pt x="88368" y="46895"/>
                      </a:lnTo>
                      <a:lnTo>
                        <a:pt x="40931" y="49877"/>
                      </a:lnTo>
                      <a:lnTo>
                        <a:pt x="15722" y="54756"/>
                      </a:lnTo>
                      <a:lnTo>
                        <a:pt x="0" y="61804"/>
                      </a:lnTo>
                      <a:lnTo>
                        <a:pt x="267001" y="62346"/>
                      </a:lnTo>
                      <a:close/>
                    </a:path>
                  </a:pathLst>
                </a:custGeom>
                <a:solidFill>
                  <a:schemeClr val="accent6"/>
                </a:solidFill>
                <a:ln>
                  <a:noFill/>
                </a:ln>
              </p:spPr>
            </p:sp>
            <p:sp>
              <p:nvSpPr>
                <p:cNvPr id="71" name="Google Shape;71;p5"/>
                <p:cNvSpPr/>
                <p:nvPr/>
              </p:nvSpPr>
              <p:spPr>
                <a:xfrm>
                  <a:off x="4921225" y="4739600"/>
                  <a:ext cx="616675" cy="108425"/>
                </a:xfrm>
                <a:custGeom>
                  <a:rect b="b" l="l" r="r" t="t"/>
                  <a:pathLst>
                    <a:path extrusionOk="0" h="4337" w="24667">
                      <a:moveTo>
                        <a:pt x="22228" y="0"/>
                      </a:moveTo>
                      <a:lnTo>
                        <a:pt x="0" y="3524"/>
                      </a:lnTo>
                      <a:lnTo>
                        <a:pt x="14367" y="4337"/>
                      </a:lnTo>
                      <a:lnTo>
                        <a:pt x="24667" y="2711"/>
                      </a:lnTo>
                      <a:close/>
                    </a:path>
                  </a:pathLst>
                </a:custGeom>
                <a:solidFill>
                  <a:schemeClr val="accent5"/>
                </a:solidFill>
                <a:ln>
                  <a:noFill/>
                </a:ln>
              </p:spPr>
            </p:sp>
            <p:sp>
              <p:nvSpPr>
                <p:cNvPr id="72" name="Google Shape;72;p5"/>
                <p:cNvSpPr/>
                <p:nvPr/>
              </p:nvSpPr>
              <p:spPr>
                <a:xfrm>
                  <a:off x="3369375" y="4848025"/>
                  <a:ext cx="1192675" cy="101650"/>
                </a:xfrm>
                <a:custGeom>
                  <a:rect b="b" l="l" r="r" t="t"/>
                  <a:pathLst>
                    <a:path extrusionOk="0" h="4066" w="47707">
                      <a:moveTo>
                        <a:pt x="47707" y="0"/>
                      </a:moveTo>
                      <a:lnTo>
                        <a:pt x="19788" y="814"/>
                      </a:lnTo>
                      <a:lnTo>
                        <a:pt x="9758" y="1627"/>
                      </a:lnTo>
                      <a:lnTo>
                        <a:pt x="0" y="4066"/>
                      </a:lnTo>
                      <a:lnTo>
                        <a:pt x="20601" y="4066"/>
                      </a:lnTo>
                      <a:lnTo>
                        <a:pt x="32528" y="1898"/>
                      </a:lnTo>
                      <a:lnTo>
                        <a:pt x="28462" y="4066"/>
                      </a:lnTo>
                      <a:close/>
                    </a:path>
                  </a:pathLst>
                </a:custGeom>
                <a:solidFill>
                  <a:schemeClr val="accent5"/>
                </a:solidFill>
                <a:ln>
                  <a:noFill/>
                </a:ln>
              </p:spPr>
            </p:sp>
            <p:sp>
              <p:nvSpPr>
                <p:cNvPr id="73" name="Google Shape;73;p5"/>
                <p:cNvSpPr/>
                <p:nvPr/>
              </p:nvSpPr>
              <p:spPr>
                <a:xfrm>
                  <a:off x="8600950" y="3919625"/>
                  <a:ext cx="271075" cy="359175"/>
                </a:xfrm>
                <a:custGeom>
                  <a:rect b="b" l="l" r="r" t="t"/>
                  <a:pathLst>
                    <a:path extrusionOk="0" h="14367" w="10843">
                      <a:moveTo>
                        <a:pt x="10843" y="0"/>
                      </a:moveTo>
                      <a:lnTo>
                        <a:pt x="4338" y="5422"/>
                      </a:lnTo>
                      <a:lnTo>
                        <a:pt x="0" y="14367"/>
                      </a:lnTo>
                      <a:lnTo>
                        <a:pt x="10301" y="7590"/>
                      </a:lnTo>
                      <a:close/>
                    </a:path>
                  </a:pathLst>
                </a:custGeom>
                <a:solidFill>
                  <a:schemeClr val="accent5"/>
                </a:solidFill>
                <a:ln>
                  <a:noFill/>
                </a:ln>
              </p:spPr>
            </p:sp>
            <p:sp>
              <p:nvSpPr>
                <p:cNvPr id="74" name="Google Shape;74;p5"/>
                <p:cNvSpPr/>
                <p:nvPr/>
              </p:nvSpPr>
              <p:spPr>
                <a:xfrm>
                  <a:off x="7977500" y="4441425"/>
                  <a:ext cx="589575" cy="338850"/>
                </a:xfrm>
                <a:custGeom>
                  <a:rect b="b" l="l" r="r" t="t"/>
                  <a:pathLst>
                    <a:path extrusionOk="0" h="13554" w="23583">
                      <a:moveTo>
                        <a:pt x="23583" y="0"/>
                      </a:moveTo>
                      <a:lnTo>
                        <a:pt x="20601" y="814"/>
                      </a:lnTo>
                      <a:lnTo>
                        <a:pt x="15180" y="2440"/>
                      </a:lnTo>
                      <a:lnTo>
                        <a:pt x="7319" y="5693"/>
                      </a:lnTo>
                      <a:lnTo>
                        <a:pt x="0" y="13554"/>
                      </a:lnTo>
                      <a:lnTo>
                        <a:pt x="20872" y="10572"/>
                      </a:lnTo>
                      <a:close/>
                    </a:path>
                  </a:pathLst>
                </a:custGeom>
                <a:solidFill>
                  <a:schemeClr val="accent5"/>
                </a:solidFill>
                <a:ln>
                  <a:noFill/>
                </a:ln>
              </p:spPr>
            </p:sp>
            <p:sp>
              <p:nvSpPr>
                <p:cNvPr id="75" name="Google Shape;75;p5"/>
                <p:cNvSpPr/>
                <p:nvPr/>
              </p:nvSpPr>
              <p:spPr>
                <a:xfrm>
                  <a:off x="6588300" y="4793825"/>
                  <a:ext cx="1280775" cy="196525"/>
                </a:xfrm>
                <a:custGeom>
                  <a:rect b="b" l="l" r="r" t="t"/>
                  <a:pathLst>
                    <a:path extrusionOk="0" h="7861" w="51231">
                      <a:moveTo>
                        <a:pt x="51231" y="0"/>
                      </a:moveTo>
                      <a:lnTo>
                        <a:pt x="43912" y="1355"/>
                      </a:lnTo>
                      <a:lnTo>
                        <a:pt x="29817" y="0"/>
                      </a:lnTo>
                      <a:lnTo>
                        <a:pt x="12198" y="5963"/>
                      </a:lnTo>
                      <a:lnTo>
                        <a:pt x="0" y="7861"/>
                      </a:lnTo>
                      <a:lnTo>
                        <a:pt x="28733" y="6777"/>
                      </a:lnTo>
                      <a:lnTo>
                        <a:pt x="37136" y="4879"/>
                      </a:lnTo>
                      <a:lnTo>
                        <a:pt x="50689" y="5421"/>
                      </a:lnTo>
                      <a:close/>
                    </a:path>
                  </a:pathLst>
                </a:custGeom>
                <a:solidFill>
                  <a:schemeClr val="accent5"/>
                </a:solidFill>
                <a:ln>
                  <a:noFill/>
                </a:ln>
              </p:spPr>
            </p:sp>
            <p:sp>
              <p:nvSpPr>
                <p:cNvPr id="76" name="Google Shape;76;p5"/>
                <p:cNvSpPr/>
                <p:nvPr/>
              </p:nvSpPr>
              <p:spPr>
                <a:xfrm>
                  <a:off x="-188400" y="-98950"/>
                  <a:ext cx="3659425" cy="1362125"/>
                </a:xfrm>
                <a:custGeom>
                  <a:rect b="b" l="l" r="r" t="t"/>
                  <a:pathLst>
                    <a:path extrusionOk="0" h="54485" w="146377">
                      <a:moveTo>
                        <a:pt x="146377" y="1627"/>
                      </a:moveTo>
                      <a:lnTo>
                        <a:pt x="138245" y="10030"/>
                      </a:lnTo>
                      <a:lnTo>
                        <a:pt x="111951" y="9759"/>
                      </a:lnTo>
                      <a:lnTo>
                        <a:pt x="93519" y="13825"/>
                      </a:lnTo>
                      <a:lnTo>
                        <a:pt x="71020" y="16536"/>
                      </a:lnTo>
                      <a:lnTo>
                        <a:pt x="33884" y="16807"/>
                      </a:lnTo>
                      <a:lnTo>
                        <a:pt x="28191" y="26836"/>
                      </a:lnTo>
                      <a:lnTo>
                        <a:pt x="21415" y="48250"/>
                      </a:lnTo>
                      <a:lnTo>
                        <a:pt x="271" y="54485"/>
                      </a:lnTo>
                      <a:lnTo>
                        <a:pt x="0" y="0"/>
                      </a:lnTo>
                      <a:close/>
                    </a:path>
                  </a:pathLst>
                </a:custGeom>
                <a:solidFill>
                  <a:schemeClr val="accent6"/>
                </a:solidFill>
                <a:ln>
                  <a:noFill/>
                </a:ln>
              </p:spPr>
            </p:sp>
            <p:sp>
              <p:nvSpPr>
                <p:cNvPr id="77" name="Google Shape;77;p5"/>
                <p:cNvSpPr/>
                <p:nvPr/>
              </p:nvSpPr>
              <p:spPr>
                <a:xfrm>
                  <a:off x="130100" y="626175"/>
                  <a:ext cx="311750" cy="515025"/>
                </a:xfrm>
                <a:custGeom>
                  <a:rect b="b" l="l" r="r" t="t"/>
                  <a:pathLst>
                    <a:path extrusionOk="0" h="20601" w="12470">
                      <a:moveTo>
                        <a:pt x="12470" y="0"/>
                      </a:moveTo>
                      <a:lnTo>
                        <a:pt x="7319" y="18161"/>
                      </a:lnTo>
                      <a:lnTo>
                        <a:pt x="0" y="20601"/>
                      </a:lnTo>
                      <a:close/>
                    </a:path>
                  </a:pathLst>
                </a:custGeom>
                <a:solidFill>
                  <a:schemeClr val="accent5"/>
                </a:solidFill>
                <a:ln>
                  <a:noFill/>
                </a:ln>
              </p:spPr>
            </p:sp>
            <p:sp>
              <p:nvSpPr>
                <p:cNvPr id="78" name="Google Shape;78;p5"/>
                <p:cNvSpPr/>
                <p:nvPr/>
              </p:nvSpPr>
              <p:spPr>
                <a:xfrm>
                  <a:off x="956875" y="151800"/>
                  <a:ext cx="643775" cy="121975"/>
                </a:xfrm>
                <a:custGeom>
                  <a:rect b="b" l="l" r="r" t="t"/>
                  <a:pathLst>
                    <a:path extrusionOk="0" h="4879" w="25751">
                      <a:moveTo>
                        <a:pt x="25751" y="4608"/>
                      </a:moveTo>
                      <a:lnTo>
                        <a:pt x="4608" y="4879"/>
                      </a:lnTo>
                      <a:lnTo>
                        <a:pt x="0" y="1355"/>
                      </a:lnTo>
                      <a:lnTo>
                        <a:pt x="9487" y="0"/>
                      </a:lnTo>
                      <a:close/>
                    </a:path>
                  </a:pathLst>
                </a:custGeom>
                <a:solidFill>
                  <a:schemeClr val="accent5"/>
                </a:solidFill>
                <a:ln>
                  <a:noFill/>
                </a:ln>
              </p:spPr>
            </p:sp>
            <p:sp>
              <p:nvSpPr>
                <p:cNvPr id="79" name="Google Shape;79;p5"/>
                <p:cNvSpPr/>
                <p:nvPr/>
              </p:nvSpPr>
              <p:spPr>
                <a:xfrm>
                  <a:off x="333425" y="70475"/>
                  <a:ext cx="657325" cy="189750"/>
                </a:xfrm>
                <a:custGeom>
                  <a:rect b="b" l="l" r="r" t="t"/>
                  <a:pathLst>
                    <a:path extrusionOk="0" h="7590" w="26293">
                      <a:moveTo>
                        <a:pt x="26293" y="7590"/>
                      </a:moveTo>
                      <a:lnTo>
                        <a:pt x="15450" y="1355"/>
                      </a:lnTo>
                      <a:lnTo>
                        <a:pt x="0" y="0"/>
                      </a:lnTo>
                      <a:close/>
                    </a:path>
                  </a:pathLst>
                </a:custGeom>
                <a:solidFill>
                  <a:schemeClr val="accent5"/>
                </a:solidFill>
                <a:ln>
                  <a:noFill/>
                </a:ln>
              </p:spPr>
            </p:sp>
            <p:sp>
              <p:nvSpPr>
                <p:cNvPr id="80" name="Google Shape;80;p5"/>
                <p:cNvSpPr/>
                <p:nvPr/>
              </p:nvSpPr>
              <p:spPr>
                <a:xfrm>
                  <a:off x="2034350" y="97575"/>
                  <a:ext cx="508250" cy="128775"/>
                </a:xfrm>
                <a:custGeom>
                  <a:rect b="b" l="l" r="r" t="t"/>
                  <a:pathLst>
                    <a:path extrusionOk="0" h="5151" w="20330">
                      <a:moveTo>
                        <a:pt x="20330" y="0"/>
                      </a:moveTo>
                      <a:lnTo>
                        <a:pt x="0" y="5151"/>
                      </a:lnTo>
                      <a:lnTo>
                        <a:pt x="6235" y="1356"/>
                      </a:lnTo>
                      <a:close/>
                    </a:path>
                  </a:pathLst>
                </a:custGeom>
                <a:solidFill>
                  <a:schemeClr val="accent5"/>
                </a:solidFill>
                <a:ln>
                  <a:noFill/>
                </a:ln>
              </p:spPr>
            </p:sp>
          </p:grpSp>
          <p:sp>
            <p:nvSpPr>
              <p:cNvPr id="81" name="Google Shape;81;p5"/>
              <p:cNvSpPr/>
              <p:nvPr/>
            </p:nvSpPr>
            <p:spPr>
              <a:xfrm>
                <a:off x="-61700" y="1665825"/>
                <a:ext cx="509950" cy="2877075"/>
              </a:xfrm>
              <a:custGeom>
                <a:rect b="b" l="l" r="r" t="t"/>
                <a:pathLst>
                  <a:path extrusionOk="0" h="115083" w="20398">
                    <a:moveTo>
                      <a:pt x="0" y="0"/>
                    </a:moveTo>
                    <a:lnTo>
                      <a:pt x="10325" y="9821"/>
                    </a:lnTo>
                    <a:lnTo>
                      <a:pt x="13599" y="27700"/>
                    </a:lnTo>
                    <a:lnTo>
                      <a:pt x="13850" y="50112"/>
                    </a:lnTo>
                    <a:lnTo>
                      <a:pt x="15865" y="68496"/>
                    </a:lnTo>
                    <a:lnTo>
                      <a:pt x="20398" y="84361"/>
                    </a:lnTo>
                    <a:lnTo>
                      <a:pt x="19894" y="101233"/>
                    </a:lnTo>
                    <a:lnTo>
                      <a:pt x="252" y="115083"/>
                    </a:lnTo>
                    <a:close/>
                  </a:path>
                </a:pathLst>
              </a:custGeom>
              <a:solidFill>
                <a:schemeClr val="accent6"/>
              </a:solidFill>
              <a:ln>
                <a:noFill/>
              </a:ln>
            </p:spPr>
          </p:sp>
          <p:sp>
            <p:nvSpPr>
              <p:cNvPr id="82" name="Google Shape;82;p5"/>
              <p:cNvSpPr/>
              <p:nvPr/>
            </p:nvSpPr>
            <p:spPr>
              <a:xfrm>
                <a:off x="95700" y="3957400"/>
                <a:ext cx="289600" cy="396625"/>
              </a:xfrm>
              <a:custGeom>
                <a:rect b="b" l="l" r="r" t="t"/>
                <a:pathLst>
                  <a:path extrusionOk="0" h="15865" w="11584">
                    <a:moveTo>
                      <a:pt x="0" y="15865"/>
                    </a:moveTo>
                    <a:lnTo>
                      <a:pt x="11332" y="9066"/>
                    </a:lnTo>
                    <a:lnTo>
                      <a:pt x="11584" y="0"/>
                    </a:lnTo>
                    <a:close/>
                  </a:path>
                </a:pathLst>
              </a:custGeom>
              <a:solidFill>
                <a:schemeClr val="accent5"/>
              </a:solidFill>
              <a:ln>
                <a:noFill/>
              </a:ln>
            </p:spPr>
          </p:sp>
          <p:sp>
            <p:nvSpPr>
              <p:cNvPr id="83" name="Google Shape;83;p5"/>
              <p:cNvSpPr/>
              <p:nvPr/>
            </p:nvSpPr>
            <p:spPr>
              <a:xfrm>
                <a:off x="227900" y="3611150"/>
                <a:ext cx="169975" cy="270725"/>
              </a:xfrm>
              <a:custGeom>
                <a:rect b="b" l="l" r="r" t="t"/>
                <a:pathLst>
                  <a:path extrusionOk="0" h="10829" w="6799">
                    <a:moveTo>
                      <a:pt x="6799" y="10829"/>
                    </a:moveTo>
                    <a:lnTo>
                      <a:pt x="6296" y="5540"/>
                    </a:lnTo>
                    <a:lnTo>
                      <a:pt x="3526" y="0"/>
                    </a:lnTo>
                    <a:lnTo>
                      <a:pt x="0" y="8814"/>
                    </a:lnTo>
                    <a:close/>
                  </a:path>
                </a:pathLst>
              </a:custGeom>
              <a:solidFill>
                <a:schemeClr val="accent5"/>
              </a:solidFill>
              <a:ln>
                <a:noFill/>
              </a:ln>
            </p:spPr>
          </p:sp>
          <p:sp>
            <p:nvSpPr>
              <p:cNvPr id="84" name="Google Shape;84;p5"/>
              <p:cNvSpPr/>
              <p:nvPr/>
            </p:nvSpPr>
            <p:spPr>
              <a:xfrm>
                <a:off x="158650" y="3013075"/>
                <a:ext cx="113325" cy="421800"/>
              </a:xfrm>
              <a:custGeom>
                <a:rect b="b" l="l" r="r" t="t"/>
                <a:pathLst>
                  <a:path extrusionOk="0" h="16872" w="4533">
                    <a:moveTo>
                      <a:pt x="0" y="16872"/>
                    </a:moveTo>
                    <a:lnTo>
                      <a:pt x="4533" y="14606"/>
                    </a:lnTo>
                    <a:lnTo>
                      <a:pt x="3274" y="0"/>
                    </a:lnTo>
                    <a:close/>
                  </a:path>
                </a:pathLst>
              </a:custGeom>
              <a:solidFill>
                <a:schemeClr val="accent5"/>
              </a:solidFill>
              <a:ln>
                <a:noFill/>
              </a:ln>
            </p:spPr>
          </p:sp>
          <p:sp>
            <p:nvSpPr>
              <p:cNvPr id="85" name="Google Shape;85;p5"/>
              <p:cNvSpPr/>
              <p:nvPr/>
            </p:nvSpPr>
            <p:spPr>
              <a:xfrm>
                <a:off x="108275" y="2131700"/>
                <a:ext cx="119625" cy="698800"/>
              </a:xfrm>
              <a:custGeom>
                <a:rect b="b" l="l" r="r" t="t"/>
                <a:pathLst>
                  <a:path extrusionOk="0" h="27952" w="4785">
                    <a:moveTo>
                      <a:pt x="4281" y="27952"/>
                    </a:moveTo>
                    <a:lnTo>
                      <a:pt x="4785" y="11080"/>
                    </a:lnTo>
                    <a:lnTo>
                      <a:pt x="2770" y="0"/>
                    </a:lnTo>
                    <a:lnTo>
                      <a:pt x="0" y="7806"/>
                    </a:lnTo>
                    <a:lnTo>
                      <a:pt x="2015" y="15613"/>
                    </a:lnTo>
                    <a:lnTo>
                      <a:pt x="756" y="26441"/>
                    </a:lnTo>
                    <a:close/>
                  </a:path>
                </a:pathLst>
              </a:custGeom>
              <a:solidFill>
                <a:schemeClr val="accent5"/>
              </a:solidFill>
              <a:ln>
                <a:noFill/>
              </a:ln>
            </p:spPr>
          </p:sp>
        </p:grpSp>
        <p:sp>
          <p:nvSpPr>
            <p:cNvPr id="86" name="Google Shape;86;p5"/>
            <p:cNvSpPr/>
            <p:nvPr/>
          </p:nvSpPr>
          <p:spPr>
            <a:xfrm>
              <a:off x="6756425" y="-52875"/>
              <a:ext cx="2493050" cy="629550"/>
            </a:xfrm>
            <a:custGeom>
              <a:rect b="b" l="l" r="r" t="t"/>
              <a:pathLst>
                <a:path extrusionOk="0" h="25182" w="99722">
                  <a:moveTo>
                    <a:pt x="0" y="1007"/>
                  </a:moveTo>
                  <a:lnTo>
                    <a:pt x="4029" y="11584"/>
                  </a:lnTo>
                  <a:lnTo>
                    <a:pt x="15110" y="16368"/>
                  </a:lnTo>
                  <a:lnTo>
                    <a:pt x="34500" y="18635"/>
                  </a:lnTo>
                  <a:lnTo>
                    <a:pt x="51120" y="13598"/>
                  </a:lnTo>
                  <a:lnTo>
                    <a:pt x="66985" y="15109"/>
                  </a:lnTo>
                  <a:lnTo>
                    <a:pt x="74540" y="18635"/>
                  </a:lnTo>
                  <a:lnTo>
                    <a:pt x="89649" y="19642"/>
                  </a:lnTo>
                  <a:lnTo>
                    <a:pt x="97708" y="25182"/>
                  </a:lnTo>
                  <a:lnTo>
                    <a:pt x="99722" y="1259"/>
                  </a:lnTo>
                  <a:lnTo>
                    <a:pt x="7051" y="0"/>
                  </a:lnTo>
                  <a:close/>
                </a:path>
              </a:pathLst>
            </a:custGeom>
            <a:solidFill>
              <a:schemeClr val="accent6"/>
            </a:solidFill>
            <a:ln>
              <a:noFill/>
            </a:ln>
          </p:spPr>
        </p:sp>
        <p:sp>
          <p:nvSpPr>
            <p:cNvPr id="87" name="Google Shape;87;p5"/>
            <p:cNvSpPr/>
            <p:nvPr/>
          </p:nvSpPr>
          <p:spPr>
            <a:xfrm>
              <a:off x="6907525" y="205225"/>
              <a:ext cx="390325" cy="113325"/>
            </a:xfrm>
            <a:custGeom>
              <a:rect b="b" l="l" r="r" t="t"/>
              <a:pathLst>
                <a:path extrusionOk="0" h="4533" w="15613">
                  <a:moveTo>
                    <a:pt x="0" y="504"/>
                  </a:moveTo>
                  <a:lnTo>
                    <a:pt x="9821" y="4533"/>
                  </a:lnTo>
                  <a:lnTo>
                    <a:pt x="15613" y="3526"/>
                  </a:lnTo>
                  <a:lnTo>
                    <a:pt x="15109" y="0"/>
                  </a:lnTo>
                  <a:close/>
                </a:path>
              </a:pathLst>
            </a:custGeom>
            <a:solidFill>
              <a:schemeClr val="accent5"/>
            </a:solidFill>
            <a:ln>
              <a:noFill/>
            </a:ln>
          </p:spPr>
        </p:sp>
        <p:sp>
          <p:nvSpPr>
            <p:cNvPr id="88" name="Google Shape;88;p5"/>
            <p:cNvSpPr/>
            <p:nvPr/>
          </p:nvSpPr>
          <p:spPr>
            <a:xfrm>
              <a:off x="7625225" y="110800"/>
              <a:ext cx="157400" cy="251825"/>
            </a:xfrm>
            <a:custGeom>
              <a:rect b="b" l="l" r="r" t="t"/>
              <a:pathLst>
                <a:path extrusionOk="0" h="10073" w="6296">
                  <a:moveTo>
                    <a:pt x="0" y="10073"/>
                  </a:moveTo>
                  <a:lnTo>
                    <a:pt x="6296" y="5037"/>
                  </a:lnTo>
                  <a:lnTo>
                    <a:pt x="2266" y="0"/>
                  </a:lnTo>
                  <a:close/>
                </a:path>
              </a:pathLst>
            </a:custGeom>
            <a:solidFill>
              <a:schemeClr val="accent5"/>
            </a:solidFill>
            <a:ln>
              <a:noFill/>
            </a:ln>
          </p:spPr>
        </p:sp>
        <p:sp>
          <p:nvSpPr>
            <p:cNvPr id="89" name="Google Shape;89;p5"/>
            <p:cNvSpPr/>
            <p:nvPr/>
          </p:nvSpPr>
          <p:spPr>
            <a:xfrm>
              <a:off x="8279975" y="110800"/>
              <a:ext cx="591775" cy="232950"/>
            </a:xfrm>
            <a:custGeom>
              <a:rect b="b" l="l" r="r" t="t"/>
              <a:pathLst>
                <a:path extrusionOk="0" h="9318" w="23671">
                  <a:moveTo>
                    <a:pt x="0" y="5288"/>
                  </a:moveTo>
                  <a:lnTo>
                    <a:pt x="11583" y="7051"/>
                  </a:lnTo>
                  <a:lnTo>
                    <a:pt x="19642" y="9318"/>
                  </a:lnTo>
                  <a:lnTo>
                    <a:pt x="23671" y="3777"/>
                  </a:lnTo>
                  <a:lnTo>
                    <a:pt x="17627" y="756"/>
                  </a:lnTo>
                  <a:lnTo>
                    <a:pt x="9569" y="3526"/>
                  </a:lnTo>
                  <a:lnTo>
                    <a:pt x="1511" y="0"/>
                  </a:lnTo>
                  <a:close/>
                </a:path>
              </a:pathLst>
            </a:custGeom>
            <a:solidFill>
              <a:schemeClr val="accent5"/>
            </a:solidFill>
            <a:ln>
              <a:noFill/>
            </a:ln>
          </p:spPr>
        </p:sp>
        <p:sp>
          <p:nvSpPr>
            <p:cNvPr id="90" name="Google Shape;90;p5"/>
            <p:cNvSpPr/>
            <p:nvPr/>
          </p:nvSpPr>
          <p:spPr>
            <a:xfrm>
              <a:off x="7763725" y="79325"/>
              <a:ext cx="283300" cy="251825"/>
            </a:xfrm>
            <a:custGeom>
              <a:rect b="b" l="l" r="r" t="t"/>
              <a:pathLst>
                <a:path extrusionOk="0" h="10073" w="11332">
                  <a:moveTo>
                    <a:pt x="0" y="10073"/>
                  </a:moveTo>
                  <a:lnTo>
                    <a:pt x="11080" y="5792"/>
                  </a:lnTo>
                  <a:lnTo>
                    <a:pt x="11332" y="0"/>
                  </a:lnTo>
                  <a:lnTo>
                    <a:pt x="6799" y="1763"/>
                  </a:lnTo>
                  <a:close/>
                </a:path>
              </a:pathLst>
            </a:custGeom>
            <a:solidFill>
              <a:schemeClr val="accent5"/>
            </a:solidFill>
            <a:ln>
              <a:noFill/>
            </a:ln>
          </p:spPr>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1" name="Shape 91"/>
        <p:cNvGrpSpPr/>
        <p:nvPr/>
      </p:nvGrpSpPr>
      <p:grpSpPr>
        <a:xfrm>
          <a:off x="0" y="0"/>
          <a:ext cx="0" cy="0"/>
          <a:chOff x="0" y="0"/>
          <a:chExt cx="0" cy="0"/>
        </a:xfrm>
      </p:grpSpPr>
      <p:sp>
        <p:nvSpPr>
          <p:cNvPr id="92" name="Google Shape;9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93" name="Google Shape;93;p6"/>
          <p:cNvGrpSpPr/>
          <p:nvPr/>
        </p:nvGrpSpPr>
        <p:grpSpPr>
          <a:xfrm>
            <a:off x="-149825" y="-35250"/>
            <a:ext cx="9393025" cy="5250525"/>
            <a:chOff x="-149825" y="-35250"/>
            <a:chExt cx="9393025" cy="5250525"/>
          </a:xfrm>
        </p:grpSpPr>
        <p:grpSp>
          <p:nvGrpSpPr>
            <p:cNvPr id="94" name="Google Shape;94;p6"/>
            <p:cNvGrpSpPr/>
            <p:nvPr/>
          </p:nvGrpSpPr>
          <p:grpSpPr>
            <a:xfrm>
              <a:off x="7379700" y="-35250"/>
              <a:ext cx="1863500" cy="2574900"/>
              <a:chOff x="7379700" y="-35250"/>
              <a:chExt cx="1863500" cy="2574900"/>
            </a:xfrm>
          </p:grpSpPr>
          <p:sp>
            <p:nvSpPr>
              <p:cNvPr id="95" name="Google Shape;95;p6"/>
              <p:cNvSpPr/>
              <p:nvPr/>
            </p:nvSpPr>
            <p:spPr>
              <a:xfrm>
                <a:off x="7379700" y="-35250"/>
                <a:ext cx="1863500" cy="2574900"/>
              </a:xfrm>
              <a:custGeom>
                <a:rect b="b" l="l" r="r" t="t"/>
                <a:pathLst>
                  <a:path extrusionOk="0" h="102996" w="74540">
                    <a:moveTo>
                      <a:pt x="0" y="0"/>
                    </a:moveTo>
                    <a:lnTo>
                      <a:pt x="4029" y="9317"/>
                    </a:lnTo>
                    <a:lnTo>
                      <a:pt x="13095" y="14354"/>
                    </a:lnTo>
                    <a:lnTo>
                      <a:pt x="24427" y="14354"/>
                    </a:lnTo>
                    <a:lnTo>
                      <a:pt x="27700" y="17627"/>
                    </a:lnTo>
                    <a:lnTo>
                      <a:pt x="41299" y="18383"/>
                    </a:lnTo>
                    <a:lnTo>
                      <a:pt x="50365" y="19138"/>
                    </a:lnTo>
                    <a:lnTo>
                      <a:pt x="52379" y="29715"/>
                    </a:lnTo>
                    <a:lnTo>
                      <a:pt x="48854" y="40543"/>
                    </a:lnTo>
                    <a:lnTo>
                      <a:pt x="51875" y="44321"/>
                    </a:lnTo>
                    <a:lnTo>
                      <a:pt x="49357" y="50365"/>
                    </a:lnTo>
                    <a:lnTo>
                      <a:pt x="58423" y="59682"/>
                    </a:lnTo>
                    <a:lnTo>
                      <a:pt x="56660" y="66733"/>
                    </a:lnTo>
                    <a:lnTo>
                      <a:pt x="52883" y="76051"/>
                    </a:lnTo>
                    <a:lnTo>
                      <a:pt x="54897" y="82598"/>
                    </a:lnTo>
                    <a:lnTo>
                      <a:pt x="56912" y="88642"/>
                    </a:lnTo>
                    <a:lnTo>
                      <a:pt x="62956" y="93175"/>
                    </a:lnTo>
                    <a:lnTo>
                      <a:pt x="74540" y="102996"/>
                    </a:lnTo>
                    <a:lnTo>
                      <a:pt x="72777" y="252"/>
                    </a:lnTo>
                    <a:close/>
                  </a:path>
                </a:pathLst>
              </a:custGeom>
              <a:solidFill>
                <a:schemeClr val="accent6"/>
              </a:solidFill>
              <a:ln>
                <a:noFill/>
              </a:ln>
            </p:spPr>
          </p:sp>
          <p:sp>
            <p:nvSpPr>
              <p:cNvPr id="96" name="Google Shape;96;p6"/>
              <p:cNvSpPr/>
              <p:nvPr/>
            </p:nvSpPr>
            <p:spPr>
              <a:xfrm>
                <a:off x="8053325" y="284568"/>
                <a:ext cx="635850" cy="107025"/>
              </a:xfrm>
              <a:custGeom>
                <a:rect b="b" l="l" r="r" t="t"/>
                <a:pathLst>
                  <a:path extrusionOk="0" h="4281" w="25434">
                    <a:moveTo>
                      <a:pt x="0" y="0"/>
                    </a:moveTo>
                    <a:lnTo>
                      <a:pt x="3777" y="3273"/>
                    </a:lnTo>
                    <a:lnTo>
                      <a:pt x="25434" y="4281"/>
                    </a:lnTo>
                    <a:close/>
                  </a:path>
                </a:pathLst>
              </a:custGeom>
              <a:solidFill>
                <a:schemeClr val="accent5"/>
              </a:solidFill>
              <a:ln>
                <a:noFill/>
              </a:ln>
            </p:spPr>
          </p:sp>
          <p:sp>
            <p:nvSpPr>
              <p:cNvPr id="97" name="Google Shape;97;p6"/>
              <p:cNvSpPr/>
              <p:nvPr/>
            </p:nvSpPr>
            <p:spPr>
              <a:xfrm>
                <a:off x="8664000" y="800800"/>
                <a:ext cx="100725" cy="283300"/>
              </a:xfrm>
              <a:custGeom>
                <a:rect b="b" l="l" r="r" t="t"/>
                <a:pathLst>
                  <a:path extrusionOk="0" h="11332" w="4029">
                    <a:moveTo>
                      <a:pt x="4029" y="0"/>
                    </a:moveTo>
                    <a:lnTo>
                      <a:pt x="0" y="5540"/>
                    </a:lnTo>
                    <a:lnTo>
                      <a:pt x="3274" y="11332"/>
                    </a:lnTo>
                    <a:close/>
                  </a:path>
                </a:pathLst>
              </a:custGeom>
              <a:solidFill>
                <a:schemeClr val="accent5"/>
              </a:solidFill>
              <a:ln>
                <a:noFill/>
              </a:ln>
            </p:spPr>
          </p:sp>
          <p:sp>
            <p:nvSpPr>
              <p:cNvPr id="98" name="Google Shape;98;p6"/>
              <p:cNvSpPr/>
              <p:nvPr/>
            </p:nvSpPr>
            <p:spPr>
              <a:xfrm>
                <a:off x="8739550" y="1487025"/>
                <a:ext cx="277000" cy="497350"/>
              </a:xfrm>
              <a:custGeom>
                <a:rect b="b" l="l" r="r" t="t"/>
                <a:pathLst>
                  <a:path extrusionOk="0" h="19894" w="11080">
                    <a:moveTo>
                      <a:pt x="6043" y="0"/>
                    </a:moveTo>
                    <a:lnTo>
                      <a:pt x="4784" y="6799"/>
                    </a:lnTo>
                    <a:lnTo>
                      <a:pt x="0" y="14857"/>
                    </a:lnTo>
                    <a:lnTo>
                      <a:pt x="7051" y="19894"/>
                    </a:lnTo>
                    <a:lnTo>
                      <a:pt x="11080" y="6044"/>
                    </a:lnTo>
                    <a:lnTo>
                      <a:pt x="8310" y="6295"/>
                    </a:lnTo>
                    <a:close/>
                  </a:path>
                </a:pathLst>
              </a:custGeom>
              <a:solidFill>
                <a:schemeClr val="accent5"/>
              </a:solidFill>
              <a:ln>
                <a:noFill/>
              </a:ln>
            </p:spPr>
          </p:sp>
          <p:sp>
            <p:nvSpPr>
              <p:cNvPr id="99" name="Google Shape;99;p6"/>
              <p:cNvSpPr/>
              <p:nvPr/>
            </p:nvSpPr>
            <p:spPr>
              <a:xfrm>
                <a:off x="8789900" y="2022150"/>
                <a:ext cx="302200" cy="302175"/>
              </a:xfrm>
              <a:custGeom>
                <a:rect b="b" l="l" r="r" t="t"/>
                <a:pathLst>
                  <a:path extrusionOk="0" h="12087" w="12088">
                    <a:moveTo>
                      <a:pt x="0" y="0"/>
                    </a:moveTo>
                    <a:lnTo>
                      <a:pt x="1008" y="5036"/>
                    </a:lnTo>
                    <a:lnTo>
                      <a:pt x="12088" y="12087"/>
                    </a:lnTo>
                    <a:lnTo>
                      <a:pt x="9066" y="4281"/>
                    </a:lnTo>
                    <a:close/>
                  </a:path>
                </a:pathLst>
              </a:custGeom>
              <a:solidFill>
                <a:schemeClr val="accent5"/>
              </a:solidFill>
              <a:ln>
                <a:noFill/>
              </a:ln>
            </p:spPr>
          </p:sp>
          <p:sp>
            <p:nvSpPr>
              <p:cNvPr id="100" name="Google Shape;100;p6"/>
              <p:cNvSpPr/>
              <p:nvPr/>
            </p:nvSpPr>
            <p:spPr>
              <a:xfrm>
                <a:off x="7461525" y="64225"/>
                <a:ext cx="465875" cy="220325"/>
              </a:xfrm>
              <a:custGeom>
                <a:rect b="b" l="l" r="r" t="t"/>
                <a:pathLst>
                  <a:path extrusionOk="0" h="8813" w="18635">
                    <a:moveTo>
                      <a:pt x="0" y="0"/>
                    </a:moveTo>
                    <a:lnTo>
                      <a:pt x="2015" y="4532"/>
                    </a:lnTo>
                    <a:lnTo>
                      <a:pt x="11081" y="8813"/>
                    </a:lnTo>
                    <a:lnTo>
                      <a:pt x="18635" y="4281"/>
                    </a:lnTo>
                    <a:close/>
                  </a:path>
                </a:pathLst>
              </a:custGeom>
              <a:solidFill>
                <a:schemeClr val="accent5"/>
              </a:solidFill>
              <a:ln>
                <a:noFill/>
              </a:ln>
            </p:spPr>
          </p:sp>
        </p:grpSp>
        <p:grpSp>
          <p:nvGrpSpPr>
            <p:cNvPr id="101" name="Google Shape;101;p6"/>
            <p:cNvGrpSpPr/>
            <p:nvPr/>
          </p:nvGrpSpPr>
          <p:grpSpPr>
            <a:xfrm>
              <a:off x="-149825" y="1589000"/>
              <a:ext cx="679925" cy="3626275"/>
              <a:chOff x="-149825" y="1589000"/>
              <a:chExt cx="679925" cy="3626275"/>
            </a:xfrm>
          </p:grpSpPr>
          <p:sp>
            <p:nvSpPr>
              <p:cNvPr id="102" name="Google Shape;102;p6"/>
              <p:cNvSpPr/>
              <p:nvPr/>
            </p:nvSpPr>
            <p:spPr>
              <a:xfrm>
                <a:off x="-149825" y="1589000"/>
                <a:ext cx="679925" cy="3626275"/>
              </a:xfrm>
              <a:custGeom>
                <a:rect b="b" l="l" r="r" t="t"/>
                <a:pathLst>
                  <a:path extrusionOk="0" h="145051" w="27197">
                    <a:moveTo>
                      <a:pt x="4532" y="0"/>
                    </a:moveTo>
                    <a:lnTo>
                      <a:pt x="10324" y="13347"/>
                    </a:lnTo>
                    <a:lnTo>
                      <a:pt x="17627" y="22916"/>
                    </a:lnTo>
                    <a:lnTo>
                      <a:pt x="19138" y="36011"/>
                    </a:lnTo>
                    <a:lnTo>
                      <a:pt x="18131" y="55905"/>
                    </a:lnTo>
                    <a:lnTo>
                      <a:pt x="22160" y="89146"/>
                    </a:lnTo>
                    <a:lnTo>
                      <a:pt x="26693" y="102744"/>
                    </a:lnTo>
                    <a:lnTo>
                      <a:pt x="27197" y="115587"/>
                    </a:lnTo>
                    <a:lnTo>
                      <a:pt x="25434" y="132963"/>
                    </a:lnTo>
                    <a:lnTo>
                      <a:pt x="23167" y="145051"/>
                    </a:lnTo>
                    <a:lnTo>
                      <a:pt x="0" y="142784"/>
                    </a:lnTo>
                    <a:close/>
                  </a:path>
                </a:pathLst>
              </a:custGeom>
              <a:solidFill>
                <a:schemeClr val="accent6"/>
              </a:solidFill>
              <a:ln>
                <a:noFill/>
              </a:ln>
            </p:spPr>
          </p:sp>
          <p:sp>
            <p:nvSpPr>
              <p:cNvPr id="103" name="Google Shape;103;p6"/>
              <p:cNvSpPr/>
              <p:nvPr/>
            </p:nvSpPr>
            <p:spPr>
              <a:xfrm>
                <a:off x="39025" y="3609900"/>
                <a:ext cx="434400" cy="1573900"/>
              </a:xfrm>
              <a:custGeom>
                <a:rect b="b" l="l" r="r" t="t"/>
                <a:pathLst>
                  <a:path extrusionOk="0" h="62956" w="17376">
                    <a:moveTo>
                      <a:pt x="14858" y="57919"/>
                    </a:moveTo>
                    <a:lnTo>
                      <a:pt x="17376" y="35759"/>
                    </a:lnTo>
                    <a:lnTo>
                      <a:pt x="16621" y="22664"/>
                    </a:lnTo>
                    <a:lnTo>
                      <a:pt x="10577" y="7303"/>
                    </a:lnTo>
                    <a:lnTo>
                      <a:pt x="8562" y="14102"/>
                    </a:lnTo>
                    <a:lnTo>
                      <a:pt x="7303" y="2266"/>
                    </a:lnTo>
                    <a:lnTo>
                      <a:pt x="0" y="0"/>
                    </a:lnTo>
                    <a:lnTo>
                      <a:pt x="3526" y="29463"/>
                    </a:lnTo>
                    <a:lnTo>
                      <a:pt x="11332" y="37773"/>
                    </a:lnTo>
                    <a:lnTo>
                      <a:pt x="2267" y="42306"/>
                    </a:lnTo>
                    <a:lnTo>
                      <a:pt x="1259" y="61445"/>
                    </a:lnTo>
                    <a:lnTo>
                      <a:pt x="14102" y="62956"/>
                    </a:lnTo>
                    <a:close/>
                  </a:path>
                </a:pathLst>
              </a:custGeom>
              <a:solidFill>
                <a:schemeClr val="accent5"/>
              </a:solidFill>
              <a:ln>
                <a:noFill/>
              </a:ln>
            </p:spPr>
          </p:sp>
          <p:sp>
            <p:nvSpPr>
              <p:cNvPr id="104" name="Google Shape;104;p6"/>
              <p:cNvSpPr/>
              <p:nvPr/>
            </p:nvSpPr>
            <p:spPr>
              <a:xfrm>
                <a:off x="114575" y="2205975"/>
                <a:ext cx="182575" cy="931750"/>
              </a:xfrm>
              <a:custGeom>
                <a:rect b="b" l="l" r="r" t="t"/>
                <a:pathLst>
                  <a:path extrusionOk="0" h="37270" w="7303">
                    <a:moveTo>
                      <a:pt x="7303" y="37270"/>
                    </a:moveTo>
                    <a:lnTo>
                      <a:pt x="6296" y="30219"/>
                    </a:lnTo>
                    <a:lnTo>
                      <a:pt x="7051" y="11836"/>
                    </a:lnTo>
                    <a:lnTo>
                      <a:pt x="5792" y="0"/>
                    </a:lnTo>
                    <a:lnTo>
                      <a:pt x="2015" y="7051"/>
                    </a:lnTo>
                    <a:lnTo>
                      <a:pt x="3778" y="17376"/>
                    </a:lnTo>
                    <a:lnTo>
                      <a:pt x="0" y="31478"/>
                    </a:lnTo>
                    <a:close/>
                  </a:path>
                </a:pathLst>
              </a:custGeom>
              <a:solidFill>
                <a:schemeClr val="accent5"/>
              </a:solidFill>
              <a:ln>
                <a:noFill/>
              </a:ln>
            </p:spPr>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sp>
        <p:nvSpPr>
          <p:cNvPr id="106" name="Google Shape;106;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7" name="Google Shape;107;p7"/>
          <p:cNvSpPr txBox="1"/>
          <p:nvPr>
            <p:ph idx="1" type="subTitle"/>
          </p:nvPr>
        </p:nvSpPr>
        <p:spPr>
          <a:xfrm>
            <a:off x="720000" y="1797350"/>
            <a:ext cx="4294800" cy="2104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108" name="Google Shape;108;p7"/>
          <p:cNvSpPr/>
          <p:nvPr>
            <p:ph idx="2" type="pic"/>
          </p:nvPr>
        </p:nvSpPr>
        <p:spPr>
          <a:xfrm>
            <a:off x="5443950" y="1476950"/>
            <a:ext cx="2726100" cy="2745000"/>
          </a:xfrm>
          <a:prstGeom prst="rect">
            <a:avLst/>
          </a:prstGeom>
          <a:noFill/>
          <a:ln>
            <a:noFill/>
          </a:ln>
        </p:spPr>
      </p:sp>
      <p:grpSp>
        <p:nvGrpSpPr>
          <p:cNvPr id="109" name="Google Shape;109;p7"/>
          <p:cNvGrpSpPr/>
          <p:nvPr/>
        </p:nvGrpSpPr>
        <p:grpSpPr>
          <a:xfrm>
            <a:off x="-74300" y="-107375"/>
            <a:ext cx="9366475" cy="5294950"/>
            <a:chOff x="-74300" y="-107375"/>
            <a:chExt cx="9366475" cy="5294950"/>
          </a:xfrm>
        </p:grpSpPr>
        <p:sp>
          <p:nvSpPr>
            <p:cNvPr id="110" name="Google Shape;110;p7"/>
            <p:cNvSpPr/>
            <p:nvPr/>
          </p:nvSpPr>
          <p:spPr>
            <a:xfrm>
              <a:off x="-74300" y="3684175"/>
              <a:ext cx="6421525" cy="1503400"/>
            </a:xfrm>
            <a:custGeom>
              <a:rect b="b" l="l" r="r" t="t"/>
              <a:pathLst>
                <a:path extrusionOk="0" h="60136" w="256861">
                  <a:moveTo>
                    <a:pt x="504" y="0"/>
                  </a:moveTo>
                  <a:lnTo>
                    <a:pt x="11333" y="4533"/>
                  </a:lnTo>
                  <a:lnTo>
                    <a:pt x="15110" y="8814"/>
                  </a:lnTo>
                  <a:lnTo>
                    <a:pt x="12088" y="15362"/>
                  </a:lnTo>
                  <a:lnTo>
                    <a:pt x="15362" y="18132"/>
                  </a:lnTo>
                  <a:lnTo>
                    <a:pt x="14103" y="21909"/>
                  </a:lnTo>
                  <a:lnTo>
                    <a:pt x="17628" y="30975"/>
                  </a:lnTo>
                  <a:lnTo>
                    <a:pt x="25938" y="37522"/>
                  </a:lnTo>
                  <a:lnTo>
                    <a:pt x="29212" y="41551"/>
                  </a:lnTo>
                  <a:lnTo>
                    <a:pt x="58675" y="40796"/>
                  </a:lnTo>
                  <a:lnTo>
                    <a:pt x="72526" y="45077"/>
                  </a:lnTo>
                  <a:lnTo>
                    <a:pt x="93679" y="42055"/>
                  </a:lnTo>
                  <a:lnTo>
                    <a:pt x="96701" y="42055"/>
                  </a:lnTo>
                  <a:lnTo>
                    <a:pt x="106774" y="43062"/>
                  </a:lnTo>
                  <a:lnTo>
                    <a:pt x="116847" y="40544"/>
                  </a:lnTo>
                  <a:lnTo>
                    <a:pt x="120876" y="41048"/>
                  </a:lnTo>
                  <a:lnTo>
                    <a:pt x="122135" y="43566"/>
                  </a:lnTo>
                  <a:lnTo>
                    <a:pt x="130445" y="42558"/>
                  </a:lnTo>
                  <a:lnTo>
                    <a:pt x="136489" y="44573"/>
                  </a:lnTo>
                  <a:lnTo>
                    <a:pt x="177536" y="42810"/>
                  </a:lnTo>
                  <a:lnTo>
                    <a:pt x="184084" y="44069"/>
                  </a:lnTo>
                  <a:lnTo>
                    <a:pt x="193401" y="41803"/>
                  </a:lnTo>
                  <a:lnTo>
                    <a:pt x="219843" y="43566"/>
                  </a:lnTo>
                  <a:lnTo>
                    <a:pt x="233189" y="49861"/>
                  </a:lnTo>
                  <a:lnTo>
                    <a:pt x="240492" y="50113"/>
                  </a:lnTo>
                  <a:lnTo>
                    <a:pt x="250817" y="53387"/>
                  </a:lnTo>
                  <a:lnTo>
                    <a:pt x="256861" y="59582"/>
                  </a:lnTo>
                  <a:lnTo>
                    <a:pt x="0" y="60136"/>
                  </a:lnTo>
                  <a:close/>
                </a:path>
              </a:pathLst>
            </a:custGeom>
            <a:solidFill>
              <a:schemeClr val="accent6"/>
            </a:solidFill>
            <a:ln>
              <a:noFill/>
            </a:ln>
          </p:spPr>
        </p:sp>
        <p:sp>
          <p:nvSpPr>
            <p:cNvPr id="111" name="Google Shape;111;p7"/>
            <p:cNvSpPr/>
            <p:nvPr/>
          </p:nvSpPr>
          <p:spPr>
            <a:xfrm>
              <a:off x="204950" y="3818175"/>
              <a:ext cx="78600" cy="138325"/>
            </a:xfrm>
            <a:custGeom>
              <a:rect b="b" l="l" r="r" t="t"/>
              <a:pathLst>
                <a:path extrusionOk="0" h="5533" w="3144">
                  <a:moveTo>
                    <a:pt x="0" y="0"/>
                  </a:moveTo>
                  <a:lnTo>
                    <a:pt x="3144" y="3521"/>
                  </a:lnTo>
                  <a:lnTo>
                    <a:pt x="2515" y="5533"/>
                  </a:lnTo>
                  <a:close/>
                </a:path>
              </a:pathLst>
            </a:custGeom>
            <a:solidFill>
              <a:schemeClr val="accent5"/>
            </a:solidFill>
            <a:ln>
              <a:noFill/>
            </a:ln>
          </p:spPr>
        </p:sp>
        <p:sp>
          <p:nvSpPr>
            <p:cNvPr id="112" name="Google Shape;112;p7"/>
            <p:cNvSpPr/>
            <p:nvPr/>
          </p:nvSpPr>
          <p:spPr>
            <a:xfrm>
              <a:off x="390425" y="4507250"/>
              <a:ext cx="254625" cy="223175"/>
            </a:xfrm>
            <a:custGeom>
              <a:rect b="b" l="l" r="r" t="t"/>
              <a:pathLst>
                <a:path extrusionOk="0" h="8927" w="10185">
                  <a:moveTo>
                    <a:pt x="0" y="0"/>
                  </a:moveTo>
                  <a:lnTo>
                    <a:pt x="7293" y="5155"/>
                  </a:lnTo>
                  <a:lnTo>
                    <a:pt x="10185" y="8927"/>
                  </a:lnTo>
                  <a:lnTo>
                    <a:pt x="3521" y="5029"/>
                  </a:lnTo>
                  <a:close/>
                </a:path>
              </a:pathLst>
            </a:custGeom>
            <a:solidFill>
              <a:schemeClr val="accent5"/>
            </a:solidFill>
            <a:ln>
              <a:noFill/>
            </a:ln>
          </p:spPr>
        </p:sp>
        <p:sp>
          <p:nvSpPr>
            <p:cNvPr id="113" name="Google Shape;113;p7"/>
            <p:cNvSpPr/>
            <p:nvPr/>
          </p:nvSpPr>
          <p:spPr>
            <a:xfrm>
              <a:off x="792800" y="4733575"/>
              <a:ext cx="829900" cy="88025"/>
            </a:xfrm>
            <a:custGeom>
              <a:rect b="b" l="l" r="r" t="t"/>
              <a:pathLst>
                <a:path extrusionOk="0" h="3521" w="33196">
                  <a:moveTo>
                    <a:pt x="0" y="629"/>
                  </a:moveTo>
                  <a:lnTo>
                    <a:pt x="22760" y="0"/>
                  </a:lnTo>
                  <a:lnTo>
                    <a:pt x="33196" y="3521"/>
                  </a:lnTo>
                  <a:lnTo>
                    <a:pt x="23766" y="2892"/>
                  </a:lnTo>
                  <a:lnTo>
                    <a:pt x="21251" y="1006"/>
                  </a:lnTo>
                  <a:close/>
                </a:path>
              </a:pathLst>
            </a:custGeom>
            <a:solidFill>
              <a:schemeClr val="accent5"/>
            </a:solidFill>
            <a:ln>
              <a:noFill/>
            </a:ln>
          </p:spPr>
        </p:sp>
        <p:sp>
          <p:nvSpPr>
            <p:cNvPr id="114" name="Google Shape;114;p7"/>
            <p:cNvSpPr/>
            <p:nvPr/>
          </p:nvSpPr>
          <p:spPr>
            <a:xfrm>
              <a:off x="594750" y="4780725"/>
              <a:ext cx="955650" cy="125750"/>
            </a:xfrm>
            <a:custGeom>
              <a:rect b="b" l="l" r="r" t="t"/>
              <a:pathLst>
                <a:path extrusionOk="0" h="5030" w="38226">
                  <a:moveTo>
                    <a:pt x="15090" y="126"/>
                  </a:moveTo>
                  <a:lnTo>
                    <a:pt x="27790" y="1132"/>
                  </a:lnTo>
                  <a:lnTo>
                    <a:pt x="30053" y="2892"/>
                  </a:lnTo>
                  <a:lnTo>
                    <a:pt x="38226" y="4276"/>
                  </a:lnTo>
                  <a:lnTo>
                    <a:pt x="27790" y="5030"/>
                  </a:lnTo>
                  <a:lnTo>
                    <a:pt x="24772" y="2641"/>
                  </a:lnTo>
                  <a:lnTo>
                    <a:pt x="20874" y="3898"/>
                  </a:lnTo>
                  <a:lnTo>
                    <a:pt x="6162" y="1635"/>
                  </a:lnTo>
                  <a:lnTo>
                    <a:pt x="0" y="1132"/>
                  </a:lnTo>
                  <a:lnTo>
                    <a:pt x="6036" y="0"/>
                  </a:lnTo>
                  <a:close/>
                </a:path>
              </a:pathLst>
            </a:custGeom>
            <a:solidFill>
              <a:schemeClr val="accent5"/>
            </a:solidFill>
            <a:ln>
              <a:noFill/>
            </a:ln>
          </p:spPr>
        </p:sp>
        <p:sp>
          <p:nvSpPr>
            <p:cNvPr id="115" name="Google Shape;115;p7"/>
            <p:cNvSpPr/>
            <p:nvPr/>
          </p:nvSpPr>
          <p:spPr>
            <a:xfrm>
              <a:off x="220675" y="4101725"/>
              <a:ext cx="59725" cy="128875"/>
            </a:xfrm>
            <a:custGeom>
              <a:rect b="b" l="l" r="r" t="t"/>
              <a:pathLst>
                <a:path extrusionOk="0" h="5155" w="2389">
                  <a:moveTo>
                    <a:pt x="0" y="0"/>
                  </a:moveTo>
                  <a:lnTo>
                    <a:pt x="2389" y="2138"/>
                  </a:lnTo>
                  <a:lnTo>
                    <a:pt x="503" y="5155"/>
                  </a:lnTo>
                  <a:close/>
                </a:path>
              </a:pathLst>
            </a:custGeom>
            <a:solidFill>
              <a:schemeClr val="accent5"/>
            </a:solidFill>
            <a:ln>
              <a:noFill/>
            </a:ln>
          </p:spPr>
        </p:sp>
        <p:sp>
          <p:nvSpPr>
            <p:cNvPr id="116" name="Google Shape;116;p7"/>
            <p:cNvSpPr/>
            <p:nvPr/>
          </p:nvSpPr>
          <p:spPr>
            <a:xfrm>
              <a:off x="2080400" y="4752450"/>
              <a:ext cx="2121925" cy="163450"/>
            </a:xfrm>
            <a:custGeom>
              <a:rect b="b" l="l" r="r" t="t"/>
              <a:pathLst>
                <a:path extrusionOk="0" h="6538" w="84877">
                  <a:moveTo>
                    <a:pt x="9934" y="0"/>
                  </a:moveTo>
                  <a:lnTo>
                    <a:pt x="20748" y="1634"/>
                  </a:lnTo>
                  <a:lnTo>
                    <a:pt x="37975" y="2137"/>
                  </a:lnTo>
                  <a:lnTo>
                    <a:pt x="44513" y="1006"/>
                  </a:lnTo>
                  <a:lnTo>
                    <a:pt x="50926" y="3646"/>
                  </a:lnTo>
                  <a:lnTo>
                    <a:pt x="79595" y="2766"/>
                  </a:lnTo>
                  <a:lnTo>
                    <a:pt x="84877" y="4778"/>
                  </a:lnTo>
                  <a:lnTo>
                    <a:pt x="31310" y="6538"/>
                  </a:lnTo>
                  <a:lnTo>
                    <a:pt x="14209" y="5029"/>
                  </a:lnTo>
                  <a:lnTo>
                    <a:pt x="0" y="2892"/>
                  </a:lnTo>
                  <a:lnTo>
                    <a:pt x="5407" y="503"/>
                  </a:lnTo>
                  <a:close/>
                </a:path>
              </a:pathLst>
            </a:custGeom>
            <a:solidFill>
              <a:schemeClr val="accent5"/>
            </a:solidFill>
            <a:ln>
              <a:noFill/>
            </a:ln>
          </p:spPr>
        </p:sp>
        <p:sp>
          <p:nvSpPr>
            <p:cNvPr id="117" name="Google Shape;117;p7"/>
            <p:cNvSpPr/>
            <p:nvPr/>
          </p:nvSpPr>
          <p:spPr>
            <a:xfrm>
              <a:off x="4516675" y="4746150"/>
              <a:ext cx="330075" cy="88025"/>
            </a:xfrm>
            <a:custGeom>
              <a:rect b="b" l="l" r="r" t="t"/>
              <a:pathLst>
                <a:path extrusionOk="0" h="3521" w="13203">
                  <a:moveTo>
                    <a:pt x="9431" y="0"/>
                  </a:moveTo>
                  <a:lnTo>
                    <a:pt x="0" y="2515"/>
                  </a:lnTo>
                  <a:lnTo>
                    <a:pt x="7796" y="3521"/>
                  </a:lnTo>
                  <a:lnTo>
                    <a:pt x="13203" y="503"/>
                  </a:lnTo>
                  <a:close/>
                </a:path>
              </a:pathLst>
            </a:custGeom>
            <a:solidFill>
              <a:schemeClr val="accent5"/>
            </a:solidFill>
            <a:ln>
              <a:noFill/>
            </a:ln>
          </p:spPr>
        </p:sp>
        <p:sp>
          <p:nvSpPr>
            <p:cNvPr id="118" name="Google Shape;118;p7"/>
            <p:cNvSpPr/>
            <p:nvPr/>
          </p:nvSpPr>
          <p:spPr>
            <a:xfrm>
              <a:off x="5013350" y="4771300"/>
              <a:ext cx="528125" cy="78600"/>
            </a:xfrm>
            <a:custGeom>
              <a:rect b="b" l="l" r="r" t="t"/>
              <a:pathLst>
                <a:path extrusionOk="0" h="3144" w="21125">
                  <a:moveTo>
                    <a:pt x="0" y="0"/>
                  </a:moveTo>
                  <a:lnTo>
                    <a:pt x="16347" y="1258"/>
                  </a:lnTo>
                  <a:lnTo>
                    <a:pt x="21125" y="3018"/>
                  </a:lnTo>
                  <a:lnTo>
                    <a:pt x="13958" y="3144"/>
                  </a:lnTo>
                  <a:close/>
                </a:path>
              </a:pathLst>
            </a:custGeom>
            <a:solidFill>
              <a:schemeClr val="accent5"/>
            </a:solidFill>
            <a:ln>
              <a:noFill/>
            </a:ln>
          </p:spPr>
        </p:sp>
        <p:sp>
          <p:nvSpPr>
            <p:cNvPr id="119" name="Google Shape;119;p7"/>
            <p:cNvSpPr/>
            <p:nvPr/>
          </p:nvSpPr>
          <p:spPr>
            <a:xfrm>
              <a:off x="6757700" y="-107375"/>
              <a:ext cx="2534475" cy="1490875"/>
            </a:xfrm>
            <a:custGeom>
              <a:rect b="b" l="l" r="r" t="t"/>
              <a:pathLst>
                <a:path extrusionOk="0" h="59635" w="101379">
                  <a:moveTo>
                    <a:pt x="0" y="0"/>
                  </a:moveTo>
                  <a:lnTo>
                    <a:pt x="9216" y="14096"/>
                  </a:lnTo>
                  <a:lnTo>
                    <a:pt x="23041" y="15722"/>
                  </a:lnTo>
                  <a:lnTo>
                    <a:pt x="31173" y="14096"/>
                  </a:lnTo>
                  <a:lnTo>
                    <a:pt x="46624" y="15993"/>
                  </a:lnTo>
                  <a:lnTo>
                    <a:pt x="52316" y="19246"/>
                  </a:lnTo>
                  <a:lnTo>
                    <a:pt x="72375" y="19246"/>
                  </a:lnTo>
                  <a:lnTo>
                    <a:pt x="76983" y="30902"/>
                  </a:lnTo>
                  <a:lnTo>
                    <a:pt x="74273" y="42287"/>
                  </a:lnTo>
                  <a:lnTo>
                    <a:pt x="78068" y="51774"/>
                  </a:lnTo>
                  <a:lnTo>
                    <a:pt x="88910" y="59635"/>
                  </a:lnTo>
                  <a:lnTo>
                    <a:pt x="101379" y="57466"/>
                  </a:lnTo>
                  <a:lnTo>
                    <a:pt x="101108" y="813"/>
                  </a:lnTo>
                  <a:close/>
                </a:path>
              </a:pathLst>
            </a:custGeom>
            <a:solidFill>
              <a:schemeClr val="accent6"/>
            </a:solidFill>
            <a:ln>
              <a:noFill/>
            </a:ln>
          </p:spPr>
        </p:sp>
        <p:sp>
          <p:nvSpPr>
            <p:cNvPr id="120" name="Google Shape;120;p7"/>
            <p:cNvSpPr/>
            <p:nvPr/>
          </p:nvSpPr>
          <p:spPr>
            <a:xfrm>
              <a:off x="6939350" y="123375"/>
              <a:ext cx="399975" cy="142375"/>
            </a:xfrm>
            <a:custGeom>
              <a:rect b="b" l="l" r="r" t="t"/>
              <a:pathLst>
                <a:path extrusionOk="0" h="5695" w="15999">
                  <a:moveTo>
                    <a:pt x="0" y="0"/>
                  </a:moveTo>
                  <a:lnTo>
                    <a:pt x="3119" y="3932"/>
                  </a:lnTo>
                  <a:lnTo>
                    <a:pt x="15999" y="5695"/>
                  </a:lnTo>
                  <a:lnTo>
                    <a:pt x="12745" y="2848"/>
                  </a:lnTo>
                  <a:lnTo>
                    <a:pt x="4203" y="1627"/>
                  </a:lnTo>
                  <a:close/>
                </a:path>
              </a:pathLst>
            </a:custGeom>
            <a:solidFill>
              <a:schemeClr val="accent5"/>
            </a:solidFill>
            <a:ln>
              <a:noFill/>
            </a:ln>
          </p:spPr>
        </p:sp>
        <p:sp>
          <p:nvSpPr>
            <p:cNvPr id="121" name="Google Shape;121;p7"/>
            <p:cNvSpPr/>
            <p:nvPr/>
          </p:nvSpPr>
          <p:spPr>
            <a:xfrm>
              <a:off x="7939300" y="252200"/>
              <a:ext cx="322025" cy="101675"/>
            </a:xfrm>
            <a:custGeom>
              <a:rect b="b" l="l" r="r" t="t"/>
              <a:pathLst>
                <a:path extrusionOk="0" h="4067" w="12881">
                  <a:moveTo>
                    <a:pt x="0" y="0"/>
                  </a:moveTo>
                  <a:lnTo>
                    <a:pt x="5831" y="4067"/>
                  </a:lnTo>
                  <a:lnTo>
                    <a:pt x="12881" y="4067"/>
                  </a:lnTo>
                  <a:lnTo>
                    <a:pt x="8407" y="1627"/>
                  </a:lnTo>
                  <a:lnTo>
                    <a:pt x="5017" y="1762"/>
                  </a:lnTo>
                  <a:lnTo>
                    <a:pt x="1356" y="271"/>
                  </a:lnTo>
                  <a:close/>
                </a:path>
              </a:pathLst>
            </a:custGeom>
            <a:solidFill>
              <a:schemeClr val="accent5"/>
            </a:solidFill>
            <a:ln>
              <a:noFill/>
            </a:ln>
          </p:spPr>
        </p:sp>
        <p:sp>
          <p:nvSpPr>
            <p:cNvPr id="122" name="Google Shape;122;p7"/>
            <p:cNvSpPr/>
            <p:nvPr/>
          </p:nvSpPr>
          <p:spPr>
            <a:xfrm>
              <a:off x="8640975" y="706400"/>
              <a:ext cx="159300" cy="383050"/>
            </a:xfrm>
            <a:custGeom>
              <a:rect b="b" l="l" r="r" t="t"/>
              <a:pathLst>
                <a:path extrusionOk="0" h="15322" w="6372">
                  <a:moveTo>
                    <a:pt x="2847" y="0"/>
                  </a:moveTo>
                  <a:lnTo>
                    <a:pt x="0" y="9763"/>
                  </a:lnTo>
                  <a:lnTo>
                    <a:pt x="2576" y="15322"/>
                  </a:lnTo>
                  <a:lnTo>
                    <a:pt x="6372" y="14237"/>
                  </a:lnTo>
                  <a:lnTo>
                    <a:pt x="4610" y="7322"/>
                  </a:lnTo>
                  <a:close/>
                </a:path>
              </a:pathLst>
            </a:custGeom>
            <a:solidFill>
              <a:schemeClr val="accent5"/>
            </a:solidFill>
            <a:ln>
              <a:noFill/>
            </a:ln>
          </p:spPr>
        </p:sp>
        <p:sp>
          <p:nvSpPr>
            <p:cNvPr id="123" name="Google Shape;123;p7"/>
            <p:cNvSpPr/>
            <p:nvPr/>
          </p:nvSpPr>
          <p:spPr>
            <a:xfrm>
              <a:off x="8712150" y="1113175"/>
              <a:ext cx="308475" cy="237275"/>
            </a:xfrm>
            <a:custGeom>
              <a:rect b="b" l="l" r="r" t="t"/>
              <a:pathLst>
                <a:path extrusionOk="0" h="9491" w="12339">
                  <a:moveTo>
                    <a:pt x="0" y="0"/>
                  </a:moveTo>
                  <a:lnTo>
                    <a:pt x="2170" y="2576"/>
                  </a:lnTo>
                  <a:lnTo>
                    <a:pt x="11390" y="9491"/>
                  </a:lnTo>
                  <a:lnTo>
                    <a:pt x="12339" y="5288"/>
                  </a:lnTo>
                  <a:lnTo>
                    <a:pt x="9356" y="2712"/>
                  </a:lnTo>
                  <a:lnTo>
                    <a:pt x="4475" y="1627"/>
                  </a:lnTo>
                  <a:lnTo>
                    <a:pt x="1356" y="0"/>
                  </a:lnTo>
                  <a:close/>
                </a:path>
              </a:pathLst>
            </a:custGeom>
            <a:solidFill>
              <a:schemeClr val="accent5"/>
            </a:solidFill>
            <a:ln>
              <a:noFill/>
            </a:ln>
          </p:spPr>
        </p:sp>
        <p:sp>
          <p:nvSpPr>
            <p:cNvPr id="124" name="Google Shape;124;p7"/>
            <p:cNvSpPr/>
            <p:nvPr/>
          </p:nvSpPr>
          <p:spPr>
            <a:xfrm>
              <a:off x="8566400" y="18300"/>
              <a:ext cx="606750" cy="342350"/>
            </a:xfrm>
            <a:custGeom>
              <a:rect b="b" l="l" r="r" t="t"/>
              <a:pathLst>
                <a:path extrusionOk="0" h="13694" w="24270">
                  <a:moveTo>
                    <a:pt x="3525" y="8813"/>
                  </a:moveTo>
                  <a:lnTo>
                    <a:pt x="10847" y="13694"/>
                  </a:lnTo>
                  <a:lnTo>
                    <a:pt x="18847" y="13423"/>
                  </a:lnTo>
                  <a:lnTo>
                    <a:pt x="24270" y="9491"/>
                  </a:lnTo>
                  <a:lnTo>
                    <a:pt x="22779" y="5695"/>
                  </a:lnTo>
                  <a:lnTo>
                    <a:pt x="17626" y="9491"/>
                  </a:lnTo>
                  <a:lnTo>
                    <a:pt x="14508" y="3119"/>
                  </a:lnTo>
                  <a:lnTo>
                    <a:pt x="9491" y="2034"/>
                  </a:lnTo>
                  <a:lnTo>
                    <a:pt x="5017" y="0"/>
                  </a:lnTo>
                  <a:lnTo>
                    <a:pt x="0" y="3661"/>
                  </a:lnTo>
                  <a:close/>
                </a:path>
              </a:pathLst>
            </a:custGeom>
            <a:solidFill>
              <a:schemeClr val="accent5"/>
            </a:solidFill>
            <a:ln>
              <a:noFill/>
            </a:ln>
          </p:spPr>
        </p:sp>
        <p:sp>
          <p:nvSpPr>
            <p:cNvPr id="125" name="Google Shape;125;p7"/>
            <p:cNvSpPr/>
            <p:nvPr/>
          </p:nvSpPr>
          <p:spPr>
            <a:xfrm>
              <a:off x="8590125" y="387775"/>
              <a:ext cx="437275" cy="200000"/>
            </a:xfrm>
            <a:custGeom>
              <a:rect b="b" l="l" r="r" t="t"/>
              <a:pathLst>
                <a:path extrusionOk="0" h="8000" w="17491">
                  <a:moveTo>
                    <a:pt x="0" y="0"/>
                  </a:moveTo>
                  <a:lnTo>
                    <a:pt x="4881" y="8000"/>
                  </a:lnTo>
                  <a:lnTo>
                    <a:pt x="17084" y="7729"/>
                  </a:lnTo>
                  <a:lnTo>
                    <a:pt x="17491" y="3390"/>
                  </a:lnTo>
                  <a:lnTo>
                    <a:pt x="8678" y="5695"/>
                  </a:lnTo>
                  <a:lnTo>
                    <a:pt x="6101" y="2441"/>
                  </a:lnTo>
                  <a:lnTo>
                    <a:pt x="2983" y="1220"/>
                  </a:lnTo>
                  <a:close/>
                </a:path>
              </a:pathLst>
            </a:custGeom>
            <a:solidFill>
              <a:schemeClr val="accent5"/>
            </a:solidFill>
            <a:ln>
              <a:noFill/>
            </a:ln>
          </p:spPr>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6" name="Shape 126"/>
        <p:cNvGrpSpPr/>
        <p:nvPr/>
      </p:nvGrpSpPr>
      <p:grpSpPr>
        <a:xfrm>
          <a:off x="0" y="0"/>
          <a:ext cx="0" cy="0"/>
          <a:chOff x="0" y="0"/>
          <a:chExt cx="0" cy="0"/>
        </a:xfrm>
      </p:grpSpPr>
      <p:sp>
        <p:nvSpPr>
          <p:cNvPr id="127" name="Google Shape;127;p8"/>
          <p:cNvSpPr txBox="1"/>
          <p:nvPr>
            <p:ph type="title"/>
          </p:nvPr>
        </p:nvSpPr>
        <p:spPr>
          <a:xfrm>
            <a:off x="1768550" y="1570800"/>
            <a:ext cx="5607000" cy="20019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28" name="Google Shape;128;p8"/>
          <p:cNvGrpSpPr/>
          <p:nvPr/>
        </p:nvGrpSpPr>
        <p:grpSpPr>
          <a:xfrm>
            <a:off x="-55400" y="-35250"/>
            <a:ext cx="9443400" cy="5237925"/>
            <a:chOff x="-55400" y="-35250"/>
            <a:chExt cx="9443400" cy="5237925"/>
          </a:xfrm>
        </p:grpSpPr>
        <p:grpSp>
          <p:nvGrpSpPr>
            <p:cNvPr id="129" name="Google Shape;129;p8"/>
            <p:cNvGrpSpPr/>
            <p:nvPr/>
          </p:nvGrpSpPr>
          <p:grpSpPr>
            <a:xfrm>
              <a:off x="1380000" y="-28950"/>
              <a:ext cx="8008000" cy="2869525"/>
              <a:chOff x="1380000" y="-28950"/>
              <a:chExt cx="8008000" cy="2869525"/>
            </a:xfrm>
          </p:grpSpPr>
          <p:sp>
            <p:nvSpPr>
              <p:cNvPr id="130" name="Google Shape;130;p8"/>
              <p:cNvSpPr/>
              <p:nvPr/>
            </p:nvSpPr>
            <p:spPr>
              <a:xfrm>
                <a:off x="1380000" y="-28950"/>
                <a:ext cx="8008000" cy="2869525"/>
              </a:xfrm>
              <a:custGeom>
                <a:rect b="b" l="l" r="r" t="t"/>
                <a:pathLst>
                  <a:path extrusionOk="0" h="114781" w="320320">
                    <a:moveTo>
                      <a:pt x="0" y="0"/>
                    </a:moveTo>
                    <a:lnTo>
                      <a:pt x="3273" y="11080"/>
                    </a:lnTo>
                    <a:lnTo>
                      <a:pt x="18635" y="16116"/>
                    </a:lnTo>
                    <a:lnTo>
                      <a:pt x="25434" y="22160"/>
                    </a:lnTo>
                    <a:lnTo>
                      <a:pt x="32485" y="28204"/>
                    </a:lnTo>
                    <a:lnTo>
                      <a:pt x="46587" y="30218"/>
                    </a:lnTo>
                    <a:lnTo>
                      <a:pt x="54897" y="27197"/>
                    </a:lnTo>
                    <a:lnTo>
                      <a:pt x="71770" y="26189"/>
                    </a:lnTo>
                    <a:lnTo>
                      <a:pt x="96196" y="30974"/>
                    </a:lnTo>
                    <a:lnTo>
                      <a:pt x="127171" y="27197"/>
                    </a:lnTo>
                    <a:lnTo>
                      <a:pt x="138251" y="29463"/>
                    </a:lnTo>
                    <a:lnTo>
                      <a:pt x="164944" y="27952"/>
                    </a:lnTo>
                    <a:lnTo>
                      <a:pt x="189119" y="34248"/>
                    </a:lnTo>
                    <a:lnTo>
                      <a:pt x="215309" y="27952"/>
                    </a:lnTo>
                    <a:lnTo>
                      <a:pt x="232937" y="34248"/>
                    </a:lnTo>
                    <a:lnTo>
                      <a:pt x="263156" y="26441"/>
                    </a:lnTo>
                    <a:lnTo>
                      <a:pt x="274991" y="30974"/>
                    </a:lnTo>
                    <a:lnTo>
                      <a:pt x="275999" y="41551"/>
                    </a:lnTo>
                    <a:lnTo>
                      <a:pt x="282546" y="49609"/>
                    </a:lnTo>
                    <a:lnTo>
                      <a:pt x="272221" y="57415"/>
                    </a:lnTo>
                    <a:lnTo>
                      <a:pt x="268192" y="72525"/>
                    </a:lnTo>
                    <a:lnTo>
                      <a:pt x="269451" y="79072"/>
                    </a:lnTo>
                    <a:lnTo>
                      <a:pt x="270458" y="96196"/>
                    </a:lnTo>
                    <a:lnTo>
                      <a:pt x="294634" y="114781"/>
                    </a:lnTo>
                    <a:lnTo>
                      <a:pt x="320320" y="114076"/>
                    </a:lnTo>
                    <a:lnTo>
                      <a:pt x="313268" y="0"/>
                    </a:lnTo>
                    <a:close/>
                  </a:path>
                </a:pathLst>
              </a:custGeom>
              <a:solidFill>
                <a:schemeClr val="accent6"/>
              </a:solidFill>
              <a:ln>
                <a:noFill/>
              </a:ln>
            </p:spPr>
          </p:sp>
          <p:sp>
            <p:nvSpPr>
              <p:cNvPr id="131" name="Google Shape;131;p8"/>
              <p:cNvSpPr/>
              <p:nvPr/>
            </p:nvSpPr>
            <p:spPr>
              <a:xfrm>
                <a:off x="1915125" y="380250"/>
                <a:ext cx="667325" cy="308500"/>
              </a:xfrm>
              <a:custGeom>
                <a:rect b="b" l="l" r="r" t="t"/>
                <a:pathLst>
                  <a:path extrusionOk="0" h="12340" w="26693">
                    <a:moveTo>
                      <a:pt x="0" y="0"/>
                    </a:moveTo>
                    <a:lnTo>
                      <a:pt x="12339" y="10829"/>
                    </a:lnTo>
                    <a:lnTo>
                      <a:pt x="25938" y="12340"/>
                    </a:lnTo>
                    <a:lnTo>
                      <a:pt x="26693" y="5540"/>
                    </a:lnTo>
                    <a:close/>
                  </a:path>
                </a:pathLst>
              </a:custGeom>
              <a:solidFill>
                <a:schemeClr val="accent5"/>
              </a:solidFill>
              <a:ln>
                <a:noFill/>
              </a:ln>
            </p:spPr>
          </p:sp>
          <p:sp>
            <p:nvSpPr>
              <p:cNvPr id="132" name="Google Shape;132;p8"/>
              <p:cNvSpPr/>
              <p:nvPr/>
            </p:nvSpPr>
            <p:spPr>
              <a:xfrm>
                <a:off x="1436650" y="21400"/>
                <a:ext cx="472175" cy="327375"/>
              </a:xfrm>
              <a:custGeom>
                <a:rect b="b" l="l" r="r" t="t"/>
                <a:pathLst>
                  <a:path extrusionOk="0" h="13095" w="18887">
                    <a:moveTo>
                      <a:pt x="0" y="0"/>
                    </a:moveTo>
                    <a:lnTo>
                      <a:pt x="2015" y="8059"/>
                    </a:lnTo>
                    <a:lnTo>
                      <a:pt x="18887" y="13095"/>
                    </a:lnTo>
                    <a:lnTo>
                      <a:pt x="12088" y="6296"/>
                    </a:lnTo>
                    <a:lnTo>
                      <a:pt x="4029" y="3274"/>
                    </a:lnTo>
                    <a:close/>
                  </a:path>
                </a:pathLst>
              </a:custGeom>
              <a:solidFill>
                <a:schemeClr val="accent5"/>
              </a:solidFill>
              <a:ln>
                <a:noFill/>
              </a:ln>
            </p:spPr>
          </p:sp>
          <p:sp>
            <p:nvSpPr>
              <p:cNvPr id="133" name="Google Shape;133;p8"/>
              <p:cNvSpPr/>
              <p:nvPr/>
            </p:nvSpPr>
            <p:spPr>
              <a:xfrm>
                <a:off x="2595050" y="430625"/>
                <a:ext cx="459575" cy="226625"/>
              </a:xfrm>
              <a:custGeom>
                <a:rect b="b" l="l" r="r" t="t"/>
                <a:pathLst>
                  <a:path extrusionOk="0" h="9065" w="18383">
                    <a:moveTo>
                      <a:pt x="1007" y="2770"/>
                    </a:moveTo>
                    <a:lnTo>
                      <a:pt x="0" y="9065"/>
                    </a:lnTo>
                    <a:lnTo>
                      <a:pt x="6547" y="7051"/>
                    </a:lnTo>
                    <a:lnTo>
                      <a:pt x="16116" y="5792"/>
                    </a:lnTo>
                    <a:lnTo>
                      <a:pt x="18383" y="0"/>
                    </a:lnTo>
                    <a:lnTo>
                      <a:pt x="4029" y="755"/>
                    </a:lnTo>
                    <a:close/>
                  </a:path>
                </a:pathLst>
              </a:custGeom>
              <a:solidFill>
                <a:schemeClr val="accent5"/>
              </a:solidFill>
              <a:ln>
                <a:noFill/>
              </a:ln>
            </p:spPr>
          </p:sp>
          <p:sp>
            <p:nvSpPr>
              <p:cNvPr id="134" name="Google Shape;134;p8"/>
              <p:cNvSpPr/>
              <p:nvPr/>
            </p:nvSpPr>
            <p:spPr>
              <a:xfrm>
                <a:off x="3356800" y="518750"/>
                <a:ext cx="786950" cy="201475"/>
              </a:xfrm>
              <a:custGeom>
                <a:rect b="b" l="l" r="r" t="t"/>
                <a:pathLst>
                  <a:path extrusionOk="0" h="8059" w="31478">
                    <a:moveTo>
                      <a:pt x="0" y="3274"/>
                    </a:moveTo>
                    <a:lnTo>
                      <a:pt x="17880" y="8059"/>
                    </a:lnTo>
                    <a:lnTo>
                      <a:pt x="31478" y="5289"/>
                    </a:lnTo>
                    <a:lnTo>
                      <a:pt x="20902" y="1008"/>
                    </a:lnTo>
                    <a:lnTo>
                      <a:pt x="12843" y="3526"/>
                    </a:lnTo>
                    <a:lnTo>
                      <a:pt x="8311" y="0"/>
                    </a:lnTo>
                    <a:close/>
                  </a:path>
                </a:pathLst>
              </a:custGeom>
              <a:solidFill>
                <a:schemeClr val="accent5"/>
              </a:solidFill>
              <a:ln>
                <a:noFill/>
              </a:ln>
            </p:spPr>
          </p:sp>
          <p:sp>
            <p:nvSpPr>
              <p:cNvPr id="135" name="Google Shape;135;p8"/>
              <p:cNvSpPr/>
              <p:nvPr/>
            </p:nvSpPr>
            <p:spPr>
              <a:xfrm>
                <a:off x="4389300" y="311000"/>
                <a:ext cx="1082825" cy="365150"/>
              </a:xfrm>
              <a:custGeom>
                <a:rect b="b" l="l" r="r" t="t"/>
                <a:pathLst>
                  <a:path extrusionOk="0" h="14606" w="43313">
                    <a:moveTo>
                      <a:pt x="0" y="0"/>
                    </a:moveTo>
                    <a:lnTo>
                      <a:pt x="8813" y="12088"/>
                    </a:lnTo>
                    <a:lnTo>
                      <a:pt x="18383" y="14606"/>
                    </a:lnTo>
                    <a:lnTo>
                      <a:pt x="43313" y="12591"/>
                    </a:lnTo>
                    <a:lnTo>
                      <a:pt x="22915" y="6799"/>
                    </a:lnTo>
                    <a:close/>
                  </a:path>
                </a:pathLst>
              </a:custGeom>
              <a:solidFill>
                <a:schemeClr val="accent5"/>
              </a:solidFill>
              <a:ln>
                <a:noFill/>
              </a:ln>
            </p:spPr>
          </p:sp>
          <p:sp>
            <p:nvSpPr>
              <p:cNvPr id="136" name="Google Shape;136;p8"/>
              <p:cNvSpPr/>
              <p:nvPr/>
            </p:nvSpPr>
            <p:spPr>
              <a:xfrm>
                <a:off x="5805800" y="550225"/>
                <a:ext cx="805825" cy="232950"/>
              </a:xfrm>
              <a:custGeom>
                <a:rect b="b" l="l" r="r" t="t"/>
                <a:pathLst>
                  <a:path extrusionOk="0" h="9318" w="32233">
                    <a:moveTo>
                      <a:pt x="0" y="6548"/>
                    </a:moveTo>
                    <a:lnTo>
                      <a:pt x="13598" y="9318"/>
                    </a:lnTo>
                    <a:lnTo>
                      <a:pt x="32233" y="5037"/>
                    </a:lnTo>
                    <a:lnTo>
                      <a:pt x="26693" y="0"/>
                    </a:lnTo>
                    <a:lnTo>
                      <a:pt x="14606" y="4785"/>
                    </a:lnTo>
                  </a:path>
                </a:pathLst>
              </a:custGeom>
              <a:solidFill>
                <a:schemeClr val="accent5"/>
              </a:solidFill>
              <a:ln>
                <a:noFill/>
              </a:ln>
            </p:spPr>
          </p:sp>
          <p:sp>
            <p:nvSpPr>
              <p:cNvPr id="137" name="Google Shape;137;p8"/>
              <p:cNvSpPr/>
              <p:nvPr/>
            </p:nvSpPr>
            <p:spPr>
              <a:xfrm>
                <a:off x="5377700" y="323600"/>
                <a:ext cx="289600" cy="327375"/>
              </a:xfrm>
              <a:custGeom>
                <a:rect b="b" l="l" r="r" t="t"/>
                <a:pathLst>
                  <a:path extrusionOk="0" h="13095" w="11584">
                    <a:moveTo>
                      <a:pt x="0" y="0"/>
                    </a:moveTo>
                    <a:lnTo>
                      <a:pt x="5036" y="10828"/>
                    </a:lnTo>
                    <a:lnTo>
                      <a:pt x="11584" y="13095"/>
                    </a:lnTo>
                    <a:lnTo>
                      <a:pt x="8562" y="6044"/>
                    </a:lnTo>
                    <a:close/>
                  </a:path>
                </a:pathLst>
              </a:custGeom>
              <a:solidFill>
                <a:schemeClr val="accent5"/>
              </a:solidFill>
              <a:ln>
                <a:noFill/>
              </a:ln>
            </p:spPr>
          </p:sp>
          <p:sp>
            <p:nvSpPr>
              <p:cNvPr id="138" name="Google Shape;138;p8"/>
              <p:cNvSpPr/>
              <p:nvPr/>
            </p:nvSpPr>
            <p:spPr>
              <a:xfrm>
                <a:off x="7216000" y="493575"/>
                <a:ext cx="440700" cy="289600"/>
              </a:xfrm>
              <a:custGeom>
                <a:rect b="b" l="l" r="r" t="t"/>
                <a:pathLst>
                  <a:path extrusionOk="0" h="11584" w="17628">
                    <a:moveTo>
                      <a:pt x="0" y="11584"/>
                    </a:moveTo>
                    <a:lnTo>
                      <a:pt x="17376" y="7303"/>
                    </a:lnTo>
                    <a:lnTo>
                      <a:pt x="17628" y="0"/>
                    </a:lnTo>
                    <a:lnTo>
                      <a:pt x="10325" y="2770"/>
                    </a:lnTo>
                    <a:lnTo>
                      <a:pt x="5540" y="8814"/>
                    </a:lnTo>
                    <a:lnTo>
                      <a:pt x="2267" y="7303"/>
                    </a:lnTo>
                    <a:close/>
                  </a:path>
                </a:pathLst>
              </a:custGeom>
              <a:solidFill>
                <a:schemeClr val="accent5"/>
              </a:solidFill>
              <a:ln>
                <a:noFill/>
              </a:ln>
            </p:spPr>
          </p:sp>
          <p:sp>
            <p:nvSpPr>
              <p:cNvPr id="139" name="Google Shape;139;p8"/>
              <p:cNvSpPr/>
              <p:nvPr/>
            </p:nvSpPr>
            <p:spPr>
              <a:xfrm>
                <a:off x="6724950" y="455800"/>
                <a:ext cx="774350" cy="151100"/>
              </a:xfrm>
              <a:custGeom>
                <a:rect b="b" l="l" r="r" t="t"/>
                <a:pathLst>
                  <a:path extrusionOk="0" h="6044" w="30974">
                    <a:moveTo>
                      <a:pt x="30974" y="1763"/>
                    </a:moveTo>
                    <a:lnTo>
                      <a:pt x="17628" y="6044"/>
                    </a:lnTo>
                    <a:lnTo>
                      <a:pt x="0" y="4785"/>
                    </a:lnTo>
                    <a:lnTo>
                      <a:pt x="5037" y="0"/>
                    </a:lnTo>
                    <a:lnTo>
                      <a:pt x="8562" y="0"/>
                    </a:lnTo>
                    <a:lnTo>
                      <a:pt x="23420" y="756"/>
                    </a:lnTo>
                    <a:close/>
                  </a:path>
                </a:pathLst>
              </a:custGeom>
              <a:solidFill>
                <a:schemeClr val="accent5"/>
              </a:solidFill>
              <a:ln>
                <a:noFill/>
              </a:ln>
            </p:spPr>
          </p:sp>
          <p:sp>
            <p:nvSpPr>
              <p:cNvPr id="140" name="Google Shape;140;p8"/>
              <p:cNvSpPr/>
              <p:nvPr/>
            </p:nvSpPr>
            <p:spPr>
              <a:xfrm>
                <a:off x="2399875" y="153600"/>
                <a:ext cx="1019900" cy="125925"/>
              </a:xfrm>
              <a:custGeom>
                <a:rect b="b" l="l" r="r" t="t"/>
                <a:pathLst>
                  <a:path extrusionOk="0" h="5037" w="40796">
                    <a:moveTo>
                      <a:pt x="0" y="0"/>
                    </a:moveTo>
                    <a:lnTo>
                      <a:pt x="7555" y="4785"/>
                    </a:lnTo>
                    <a:lnTo>
                      <a:pt x="27449" y="5037"/>
                    </a:lnTo>
                    <a:lnTo>
                      <a:pt x="37018" y="5037"/>
                    </a:lnTo>
                    <a:lnTo>
                      <a:pt x="40796" y="2015"/>
                    </a:lnTo>
                    <a:lnTo>
                      <a:pt x="24175" y="2771"/>
                    </a:lnTo>
                    <a:lnTo>
                      <a:pt x="17376" y="1260"/>
                    </a:lnTo>
                    <a:close/>
                  </a:path>
                </a:pathLst>
              </a:custGeom>
              <a:solidFill>
                <a:schemeClr val="accent5"/>
              </a:solidFill>
              <a:ln>
                <a:noFill/>
              </a:ln>
            </p:spPr>
          </p:sp>
          <p:sp>
            <p:nvSpPr>
              <p:cNvPr id="141" name="Google Shape;141;p8"/>
              <p:cNvSpPr/>
              <p:nvPr/>
            </p:nvSpPr>
            <p:spPr>
              <a:xfrm>
                <a:off x="7826675" y="172500"/>
                <a:ext cx="1076550" cy="251825"/>
              </a:xfrm>
              <a:custGeom>
                <a:rect b="b" l="l" r="r" t="t"/>
                <a:pathLst>
                  <a:path extrusionOk="0" h="10073" w="43062">
                    <a:moveTo>
                      <a:pt x="0" y="0"/>
                    </a:moveTo>
                    <a:lnTo>
                      <a:pt x="6800" y="4785"/>
                    </a:lnTo>
                    <a:lnTo>
                      <a:pt x="22413" y="7555"/>
                    </a:lnTo>
                    <a:lnTo>
                      <a:pt x="30219" y="6547"/>
                    </a:lnTo>
                    <a:lnTo>
                      <a:pt x="35759" y="10073"/>
                    </a:lnTo>
                    <a:lnTo>
                      <a:pt x="43062" y="5036"/>
                    </a:lnTo>
                    <a:lnTo>
                      <a:pt x="16621" y="252"/>
                    </a:lnTo>
                    <a:close/>
                  </a:path>
                </a:pathLst>
              </a:custGeom>
              <a:solidFill>
                <a:schemeClr val="accent5"/>
              </a:solidFill>
              <a:ln>
                <a:noFill/>
              </a:ln>
            </p:spPr>
          </p:sp>
          <p:sp>
            <p:nvSpPr>
              <p:cNvPr id="142" name="Google Shape;142;p8"/>
              <p:cNvSpPr/>
              <p:nvPr/>
            </p:nvSpPr>
            <p:spPr>
              <a:xfrm>
                <a:off x="8323749" y="783175"/>
                <a:ext cx="251825" cy="396600"/>
              </a:xfrm>
              <a:custGeom>
                <a:rect b="b" l="l" r="r" t="t"/>
                <a:pathLst>
                  <a:path extrusionOk="0" h="15864" w="10073">
                    <a:moveTo>
                      <a:pt x="1511" y="0"/>
                    </a:moveTo>
                    <a:lnTo>
                      <a:pt x="10073" y="6043"/>
                    </a:lnTo>
                    <a:lnTo>
                      <a:pt x="9066" y="15864"/>
                    </a:lnTo>
                    <a:lnTo>
                      <a:pt x="0" y="8310"/>
                    </a:lnTo>
                    <a:lnTo>
                      <a:pt x="1008" y="2770"/>
                    </a:lnTo>
                    <a:close/>
                  </a:path>
                </a:pathLst>
              </a:custGeom>
              <a:solidFill>
                <a:schemeClr val="accent5"/>
              </a:solidFill>
              <a:ln>
                <a:noFill/>
              </a:ln>
            </p:spPr>
          </p:sp>
          <p:sp>
            <p:nvSpPr>
              <p:cNvPr id="143" name="Google Shape;143;p8"/>
              <p:cNvSpPr/>
              <p:nvPr/>
            </p:nvSpPr>
            <p:spPr>
              <a:xfrm>
                <a:off x="8122575" y="1374950"/>
                <a:ext cx="226650" cy="409225"/>
              </a:xfrm>
              <a:custGeom>
                <a:rect b="b" l="l" r="r" t="t"/>
                <a:pathLst>
                  <a:path extrusionOk="0" h="16369" w="9066">
                    <a:moveTo>
                      <a:pt x="4281" y="2267"/>
                    </a:moveTo>
                    <a:lnTo>
                      <a:pt x="0" y="16369"/>
                    </a:lnTo>
                    <a:lnTo>
                      <a:pt x="6044" y="9318"/>
                    </a:lnTo>
                    <a:lnTo>
                      <a:pt x="9066" y="0"/>
                    </a:lnTo>
                    <a:close/>
                  </a:path>
                </a:pathLst>
              </a:custGeom>
              <a:solidFill>
                <a:schemeClr val="accent5"/>
              </a:solidFill>
              <a:ln>
                <a:noFill/>
              </a:ln>
            </p:spPr>
          </p:sp>
          <p:sp>
            <p:nvSpPr>
              <p:cNvPr id="144" name="Google Shape;144;p8"/>
              <p:cNvSpPr/>
              <p:nvPr/>
            </p:nvSpPr>
            <p:spPr>
              <a:xfrm>
                <a:off x="8179225" y="1481975"/>
                <a:ext cx="459600" cy="447000"/>
              </a:xfrm>
              <a:custGeom>
                <a:rect b="b" l="l" r="r" t="t"/>
                <a:pathLst>
                  <a:path extrusionOk="0" h="17880" w="18384">
                    <a:moveTo>
                      <a:pt x="0" y="17880"/>
                    </a:moveTo>
                    <a:lnTo>
                      <a:pt x="9318" y="15110"/>
                    </a:lnTo>
                    <a:lnTo>
                      <a:pt x="18384" y="0"/>
                    </a:lnTo>
                    <a:lnTo>
                      <a:pt x="6296" y="9066"/>
                    </a:lnTo>
                    <a:close/>
                  </a:path>
                </a:pathLst>
              </a:custGeom>
              <a:solidFill>
                <a:schemeClr val="accent5"/>
              </a:solidFill>
              <a:ln>
                <a:noFill/>
              </a:ln>
            </p:spPr>
          </p:sp>
          <p:sp>
            <p:nvSpPr>
              <p:cNvPr id="145" name="Google Shape;145;p8"/>
              <p:cNvSpPr/>
              <p:nvPr/>
            </p:nvSpPr>
            <p:spPr>
              <a:xfrm rot="1611122">
                <a:off x="8248476" y="2023375"/>
                <a:ext cx="232956" cy="321084"/>
              </a:xfrm>
              <a:custGeom>
                <a:rect b="b" l="l" r="r" t="t"/>
                <a:pathLst>
                  <a:path extrusionOk="0" h="12843" w="9318">
                    <a:moveTo>
                      <a:pt x="0" y="0"/>
                    </a:moveTo>
                    <a:lnTo>
                      <a:pt x="252" y="12340"/>
                    </a:lnTo>
                    <a:lnTo>
                      <a:pt x="9318" y="12843"/>
                    </a:lnTo>
                    <a:lnTo>
                      <a:pt x="8059" y="2770"/>
                    </a:lnTo>
                    <a:lnTo>
                      <a:pt x="1259" y="2519"/>
                    </a:lnTo>
                    <a:close/>
                  </a:path>
                </a:pathLst>
              </a:custGeom>
              <a:solidFill>
                <a:schemeClr val="accent5"/>
              </a:solidFill>
              <a:ln>
                <a:noFill/>
              </a:ln>
            </p:spPr>
          </p:sp>
        </p:grpSp>
        <p:grpSp>
          <p:nvGrpSpPr>
            <p:cNvPr id="146" name="Google Shape;146;p8"/>
            <p:cNvGrpSpPr/>
            <p:nvPr/>
          </p:nvGrpSpPr>
          <p:grpSpPr>
            <a:xfrm>
              <a:off x="-49100" y="-35250"/>
              <a:ext cx="944325" cy="2159375"/>
              <a:chOff x="-49100" y="-35250"/>
              <a:chExt cx="944325" cy="2159375"/>
            </a:xfrm>
          </p:grpSpPr>
          <p:sp>
            <p:nvSpPr>
              <p:cNvPr id="147" name="Google Shape;147;p8"/>
              <p:cNvSpPr/>
              <p:nvPr/>
            </p:nvSpPr>
            <p:spPr>
              <a:xfrm>
                <a:off x="-49100" y="-35250"/>
                <a:ext cx="944325" cy="2159375"/>
              </a:xfrm>
              <a:custGeom>
                <a:rect b="b" l="l" r="r" t="t"/>
                <a:pathLst>
                  <a:path extrusionOk="0" h="86375" w="37773">
                    <a:moveTo>
                      <a:pt x="36262" y="0"/>
                    </a:moveTo>
                    <a:lnTo>
                      <a:pt x="37773" y="12339"/>
                    </a:lnTo>
                    <a:lnTo>
                      <a:pt x="32233" y="16620"/>
                    </a:lnTo>
                    <a:lnTo>
                      <a:pt x="24678" y="25182"/>
                    </a:lnTo>
                    <a:lnTo>
                      <a:pt x="24678" y="34248"/>
                    </a:lnTo>
                    <a:lnTo>
                      <a:pt x="23923" y="43313"/>
                    </a:lnTo>
                    <a:lnTo>
                      <a:pt x="17124" y="54897"/>
                    </a:lnTo>
                    <a:lnTo>
                      <a:pt x="8058" y="65222"/>
                    </a:lnTo>
                    <a:lnTo>
                      <a:pt x="7554" y="77813"/>
                    </a:lnTo>
                    <a:lnTo>
                      <a:pt x="0" y="86375"/>
                    </a:lnTo>
                    <a:lnTo>
                      <a:pt x="0" y="252"/>
                    </a:lnTo>
                    <a:close/>
                  </a:path>
                </a:pathLst>
              </a:custGeom>
              <a:solidFill>
                <a:schemeClr val="accent6"/>
              </a:solidFill>
              <a:ln>
                <a:noFill/>
              </a:ln>
            </p:spPr>
          </p:sp>
          <p:sp>
            <p:nvSpPr>
              <p:cNvPr id="148" name="Google Shape;148;p8"/>
              <p:cNvSpPr/>
              <p:nvPr/>
            </p:nvSpPr>
            <p:spPr>
              <a:xfrm>
                <a:off x="687475" y="45325"/>
                <a:ext cx="163700" cy="314775"/>
              </a:xfrm>
              <a:custGeom>
                <a:rect b="b" l="l" r="r" t="t"/>
                <a:pathLst>
                  <a:path extrusionOk="0" h="12591" w="6548">
                    <a:moveTo>
                      <a:pt x="4533" y="0"/>
                    </a:moveTo>
                    <a:lnTo>
                      <a:pt x="6548" y="9066"/>
                    </a:lnTo>
                    <a:lnTo>
                      <a:pt x="0" y="12591"/>
                    </a:lnTo>
                    <a:close/>
                  </a:path>
                </a:pathLst>
              </a:custGeom>
              <a:solidFill>
                <a:schemeClr val="accent5"/>
              </a:solidFill>
              <a:ln>
                <a:noFill/>
              </a:ln>
            </p:spPr>
          </p:sp>
          <p:sp>
            <p:nvSpPr>
              <p:cNvPr id="149" name="Google Shape;149;p8"/>
              <p:cNvSpPr/>
              <p:nvPr/>
            </p:nvSpPr>
            <p:spPr>
              <a:xfrm>
                <a:off x="102000" y="1134475"/>
                <a:ext cx="283300" cy="453275"/>
              </a:xfrm>
              <a:custGeom>
                <a:rect b="b" l="l" r="r" t="t"/>
                <a:pathLst>
                  <a:path extrusionOk="0" h="18131" w="11332">
                    <a:moveTo>
                      <a:pt x="3021" y="0"/>
                    </a:moveTo>
                    <a:lnTo>
                      <a:pt x="0" y="18131"/>
                    </a:lnTo>
                    <a:lnTo>
                      <a:pt x="10324" y="6799"/>
                    </a:lnTo>
                    <a:lnTo>
                      <a:pt x="11332" y="1762"/>
                    </a:lnTo>
                    <a:close/>
                  </a:path>
                </a:pathLst>
              </a:custGeom>
              <a:solidFill>
                <a:schemeClr val="accent5"/>
              </a:solidFill>
              <a:ln>
                <a:noFill/>
              </a:ln>
            </p:spPr>
          </p:sp>
          <p:sp>
            <p:nvSpPr>
              <p:cNvPr id="150" name="Google Shape;150;p8"/>
              <p:cNvSpPr/>
              <p:nvPr/>
            </p:nvSpPr>
            <p:spPr>
              <a:xfrm>
                <a:off x="328625" y="725250"/>
                <a:ext cx="201475" cy="421800"/>
              </a:xfrm>
              <a:custGeom>
                <a:rect b="b" l="l" r="r" t="t"/>
                <a:pathLst>
                  <a:path extrusionOk="0" h="16872" w="8059">
                    <a:moveTo>
                      <a:pt x="0" y="16117"/>
                    </a:moveTo>
                    <a:lnTo>
                      <a:pt x="4281" y="16872"/>
                    </a:lnTo>
                    <a:lnTo>
                      <a:pt x="7051" y="13095"/>
                    </a:lnTo>
                    <a:lnTo>
                      <a:pt x="8059" y="0"/>
                    </a:lnTo>
                    <a:close/>
                  </a:path>
                </a:pathLst>
              </a:custGeom>
              <a:solidFill>
                <a:schemeClr val="accent5"/>
              </a:solidFill>
              <a:ln>
                <a:noFill/>
              </a:ln>
            </p:spPr>
          </p:sp>
          <p:sp>
            <p:nvSpPr>
              <p:cNvPr id="151" name="Google Shape;151;p8"/>
              <p:cNvSpPr/>
              <p:nvPr/>
            </p:nvSpPr>
            <p:spPr>
              <a:xfrm>
                <a:off x="341225" y="89400"/>
                <a:ext cx="245525" cy="384025"/>
              </a:xfrm>
              <a:custGeom>
                <a:rect b="b" l="l" r="r" t="t"/>
                <a:pathLst>
                  <a:path extrusionOk="0" h="15361" w="9821">
                    <a:moveTo>
                      <a:pt x="8814" y="15361"/>
                    </a:moveTo>
                    <a:lnTo>
                      <a:pt x="9821" y="2518"/>
                    </a:lnTo>
                    <a:lnTo>
                      <a:pt x="0" y="0"/>
                    </a:lnTo>
                    <a:close/>
                  </a:path>
                </a:pathLst>
              </a:custGeom>
              <a:solidFill>
                <a:schemeClr val="accent5"/>
              </a:solidFill>
              <a:ln>
                <a:noFill/>
              </a:ln>
            </p:spPr>
          </p:sp>
        </p:grpSp>
        <p:grpSp>
          <p:nvGrpSpPr>
            <p:cNvPr id="152" name="Google Shape;152;p8"/>
            <p:cNvGrpSpPr/>
            <p:nvPr/>
          </p:nvGrpSpPr>
          <p:grpSpPr>
            <a:xfrm>
              <a:off x="-55400" y="3811350"/>
              <a:ext cx="4262125" cy="1391325"/>
              <a:chOff x="-55400" y="3811350"/>
              <a:chExt cx="4262125" cy="1391325"/>
            </a:xfrm>
          </p:grpSpPr>
          <p:sp>
            <p:nvSpPr>
              <p:cNvPr id="153" name="Google Shape;153;p8"/>
              <p:cNvSpPr/>
              <p:nvPr/>
            </p:nvSpPr>
            <p:spPr>
              <a:xfrm>
                <a:off x="-55400" y="3811350"/>
                <a:ext cx="4262125" cy="1391325"/>
              </a:xfrm>
              <a:custGeom>
                <a:rect b="b" l="l" r="r" t="t"/>
                <a:pathLst>
                  <a:path extrusionOk="0" h="55653" w="170485">
                    <a:moveTo>
                      <a:pt x="1259" y="12591"/>
                    </a:moveTo>
                    <a:lnTo>
                      <a:pt x="0" y="55653"/>
                    </a:lnTo>
                    <a:lnTo>
                      <a:pt x="170485" y="54394"/>
                    </a:lnTo>
                    <a:lnTo>
                      <a:pt x="165700" y="43817"/>
                    </a:lnTo>
                    <a:lnTo>
                      <a:pt x="159404" y="43817"/>
                    </a:lnTo>
                    <a:lnTo>
                      <a:pt x="138503" y="39033"/>
                    </a:lnTo>
                    <a:lnTo>
                      <a:pt x="133467" y="41047"/>
                    </a:lnTo>
                    <a:lnTo>
                      <a:pt x="128178" y="35759"/>
                    </a:lnTo>
                    <a:lnTo>
                      <a:pt x="91916" y="39788"/>
                    </a:lnTo>
                    <a:lnTo>
                      <a:pt x="83605" y="35759"/>
                    </a:lnTo>
                    <a:lnTo>
                      <a:pt x="74288" y="38529"/>
                    </a:lnTo>
                    <a:lnTo>
                      <a:pt x="65222" y="36263"/>
                    </a:lnTo>
                    <a:lnTo>
                      <a:pt x="61445" y="29967"/>
                    </a:lnTo>
                    <a:lnTo>
                      <a:pt x="37270" y="30723"/>
                    </a:lnTo>
                    <a:lnTo>
                      <a:pt x="30974" y="22161"/>
                    </a:lnTo>
                    <a:lnTo>
                      <a:pt x="20901" y="12088"/>
                    </a:lnTo>
                    <a:lnTo>
                      <a:pt x="19894" y="5037"/>
                    </a:lnTo>
                    <a:lnTo>
                      <a:pt x="11584" y="3526"/>
                    </a:lnTo>
                    <a:lnTo>
                      <a:pt x="8310" y="0"/>
                    </a:lnTo>
                    <a:lnTo>
                      <a:pt x="252" y="1511"/>
                    </a:lnTo>
                    <a:close/>
                  </a:path>
                </a:pathLst>
              </a:custGeom>
              <a:solidFill>
                <a:schemeClr val="accent6"/>
              </a:solidFill>
              <a:ln>
                <a:noFill/>
              </a:ln>
            </p:spPr>
          </p:sp>
          <p:sp>
            <p:nvSpPr>
              <p:cNvPr id="154" name="Google Shape;154;p8"/>
              <p:cNvSpPr/>
              <p:nvPr/>
            </p:nvSpPr>
            <p:spPr>
              <a:xfrm>
                <a:off x="435650" y="4182800"/>
                <a:ext cx="302200" cy="277000"/>
              </a:xfrm>
              <a:custGeom>
                <a:rect b="b" l="l" r="r" t="t"/>
                <a:pathLst>
                  <a:path extrusionOk="0" h="11080" w="12088">
                    <a:moveTo>
                      <a:pt x="0" y="0"/>
                    </a:moveTo>
                    <a:lnTo>
                      <a:pt x="5540" y="11080"/>
                    </a:lnTo>
                    <a:lnTo>
                      <a:pt x="12088" y="11080"/>
                    </a:lnTo>
                    <a:lnTo>
                      <a:pt x="10577" y="7806"/>
                    </a:lnTo>
                    <a:close/>
                  </a:path>
                </a:pathLst>
              </a:custGeom>
              <a:solidFill>
                <a:schemeClr val="accent5"/>
              </a:solidFill>
              <a:ln>
                <a:noFill/>
              </a:ln>
            </p:spPr>
          </p:sp>
          <p:sp>
            <p:nvSpPr>
              <p:cNvPr id="155" name="Google Shape;155;p8"/>
              <p:cNvSpPr/>
              <p:nvPr/>
            </p:nvSpPr>
            <p:spPr>
              <a:xfrm>
                <a:off x="926700" y="4604600"/>
                <a:ext cx="591800" cy="107025"/>
              </a:xfrm>
              <a:custGeom>
                <a:rect b="b" l="l" r="r" t="t"/>
                <a:pathLst>
                  <a:path extrusionOk="0" h="4281" w="23672">
                    <a:moveTo>
                      <a:pt x="0" y="1259"/>
                    </a:moveTo>
                    <a:lnTo>
                      <a:pt x="23672" y="4281"/>
                    </a:lnTo>
                    <a:lnTo>
                      <a:pt x="21657" y="0"/>
                    </a:lnTo>
                    <a:close/>
                  </a:path>
                </a:pathLst>
              </a:custGeom>
              <a:solidFill>
                <a:schemeClr val="accent5"/>
              </a:solidFill>
              <a:ln>
                <a:noFill/>
              </a:ln>
            </p:spPr>
          </p:sp>
          <p:sp>
            <p:nvSpPr>
              <p:cNvPr id="156" name="Google Shape;156;p8"/>
              <p:cNvSpPr/>
              <p:nvPr/>
            </p:nvSpPr>
            <p:spPr>
              <a:xfrm>
                <a:off x="448250" y="4535350"/>
                <a:ext cx="768050" cy="207750"/>
              </a:xfrm>
              <a:custGeom>
                <a:rect b="b" l="l" r="r" t="t"/>
                <a:pathLst>
                  <a:path extrusionOk="0" h="8310" w="30722">
                    <a:moveTo>
                      <a:pt x="0" y="0"/>
                    </a:moveTo>
                    <a:lnTo>
                      <a:pt x="9317" y="7303"/>
                    </a:lnTo>
                    <a:lnTo>
                      <a:pt x="30722" y="8310"/>
                    </a:lnTo>
                    <a:lnTo>
                      <a:pt x="14354" y="4784"/>
                    </a:lnTo>
                    <a:lnTo>
                      <a:pt x="12339" y="1259"/>
                    </a:lnTo>
                    <a:close/>
                  </a:path>
                </a:pathLst>
              </a:custGeom>
              <a:solidFill>
                <a:schemeClr val="accent5"/>
              </a:solidFill>
              <a:ln>
                <a:noFill/>
              </a:ln>
            </p:spPr>
          </p:sp>
          <p:sp>
            <p:nvSpPr>
              <p:cNvPr id="157" name="Google Shape;157;p8"/>
              <p:cNvSpPr/>
              <p:nvPr/>
            </p:nvSpPr>
            <p:spPr>
              <a:xfrm>
                <a:off x="234200" y="3949850"/>
                <a:ext cx="182575" cy="207750"/>
              </a:xfrm>
              <a:custGeom>
                <a:rect b="b" l="l" r="r" t="t"/>
                <a:pathLst>
                  <a:path extrusionOk="0" h="8310" w="7303">
                    <a:moveTo>
                      <a:pt x="7303" y="1008"/>
                    </a:moveTo>
                    <a:lnTo>
                      <a:pt x="6547" y="8310"/>
                    </a:lnTo>
                    <a:lnTo>
                      <a:pt x="0" y="0"/>
                    </a:lnTo>
                    <a:close/>
                  </a:path>
                </a:pathLst>
              </a:custGeom>
              <a:solidFill>
                <a:schemeClr val="accent5"/>
              </a:solidFill>
              <a:ln>
                <a:noFill/>
              </a:ln>
            </p:spPr>
          </p:sp>
          <p:sp>
            <p:nvSpPr>
              <p:cNvPr id="158" name="Google Shape;158;p8"/>
              <p:cNvSpPr/>
              <p:nvPr/>
            </p:nvSpPr>
            <p:spPr>
              <a:xfrm>
                <a:off x="2047325" y="4749400"/>
                <a:ext cx="906575" cy="201450"/>
              </a:xfrm>
              <a:custGeom>
                <a:rect b="b" l="l" r="r" t="t"/>
                <a:pathLst>
                  <a:path extrusionOk="0" h="8058" w="36263">
                    <a:moveTo>
                      <a:pt x="0" y="1259"/>
                    </a:moveTo>
                    <a:lnTo>
                      <a:pt x="0" y="4281"/>
                    </a:lnTo>
                    <a:lnTo>
                      <a:pt x="8814" y="8058"/>
                    </a:lnTo>
                    <a:lnTo>
                      <a:pt x="21153" y="6547"/>
                    </a:lnTo>
                    <a:lnTo>
                      <a:pt x="36263" y="0"/>
                    </a:lnTo>
                    <a:lnTo>
                      <a:pt x="8310" y="3274"/>
                    </a:lnTo>
                    <a:close/>
                  </a:path>
                </a:pathLst>
              </a:custGeom>
              <a:solidFill>
                <a:schemeClr val="accent5"/>
              </a:solidFill>
              <a:ln>
                <a:noFill/>
              </a:ln>
            </p:spPr>
          </p:sp>
          <p:sp>
            <p:nvSpPr>
              <p:cNvPr id="159" name="Google Shape;159;p8"/>
              <p:cNvSpPr/>
              <p:nvPr/>
            </p:nvSpPr>
            <p:spPr>
              <a:xfrm>
                <a:off x="3325325" y="4831250"/>
                <a:ext cx="566600" cy="195150"/>
              </a:xfrm>
              <a:custGeom>
                <a:rect b="b" l="l" r="r" t="t"/>
                <a:pathLst>
                  <a:path extrusionOk="0" h="7806" w="22664">
                    <a:moveTo>
                      <a:pt x="0" y="3525"/>
                    </a:moveTo>
                    <a:lnTo>
                      <a:pt x="5540" y="7806"/>
                    </a:lnTo>
                    <a:lnTo>
                      <a:pt x="22664" y="4281"/>
                    </a:lnTo>
                    <a:lnTo>
                      <a:pt x="4029" y="0"/>
                    </a:lnTo>
                    <a:close/>
                  </a:path>
                </a:pathLst>
              </a:custGeom>
              <a:solidFill>
                <a:schemeClr val="accent5"/>
              </a:solidFill>
              <a:ln>
                <a:noFill/>
              </a:ln>
            </p:spPr>
          </p:sp>
        </p:grpSp>
        <p:grpSp>
          <p:nvGrpSpPr>
            <p:cNvPr id="160" name="Google Shape;160;p8"/>
            <p:cNvGrpSpPr/>
            <p:nvPr/>
          </p:nvGrpSpPr>
          <p:grpSpPr>
            <a:xfrm>
              <a:off x="6876050" y="3672850"/>
              <a:ext cx="2373425" cy="1504650"/>
              <a:chOff x="6876050" y="3672850"/>
              <a:chExt cx="2373425" cy="1504650"/>
            </a:xfrm>
          </p:grpSpPr>
          <p:sp>
            <p:nvSpPr>
              <p:cNvPr id="161" name="Google Shape;161;p8"/>
              <p:cNvSpPr/>
              <p:nvPr/>
            </p:nvSpPr>
            <p:spPr>
              <a:xfrm>
                <a:off x="6876050" y="3672850"/>
                <a:ext cx="2373425" cy="1504650"/>
              </a:xfrm>
              <a:custGeom>
                <a:rect b="b" l="l" r="r" t="t"/>
                <a:pathLst>
                  <a:path extrusionOk="0" h="60186" w="94937">
                    <a:moveTo>
                      <a:pt x="94937" y="0"/>
                    </a:moveTo>
                    <a:lnTo>
                      <a:pt x="86627" y="2015"/>
                    </a:lnTo>
                    <a:lnTo>
                      <a:pt x="76554" y="9317"/>
                    </a:lnTo>
                    <a:lnTo>
                      <a:pt x="73281" y="21153"/>
                    </a:lnTo>
                    <a:lnTo>
                      <a:pt x="67489" y="29212"/>
                    </a:lnTo>
                    <a:lnTo>
                      <a:pt x="65726" y="38277"/>
                    </a:lnTo>
                    <a:lnTo>
                      <a:pt x="62200" y="44321"/>
                    </a:lnTo>
                    <a:lnTo>
                      <a:pt x="43062" y="44321"/>
                    </a:lnTo>
                    <a:lnTo>
                      <a:pt x="15109" y="49357"/>
                    </a:lnTo>
                    <a:lnTo>
                      <a:pt x="0" y="60186"/>
                    </a:lnTo>
                    <a:lnTo>
                      <a:pt x="94937" y="59934"/>
                    </a:lnTo>
                    <a:close/>
                  </a:path>
                </a:pathLst>
              </a:custGeom>
              <a:solidFill>
                <a:schemeClr val="accent6"/>
              </a:solidFill>
              <a:ln>
                <a:noFill/>
              </a:ln>
            </p:spPr>
          </p:sp>
          <p:sp>
            <p:nvSpPr>
              <p:cNvPr id="162" name="Google Shape;162;p8"/>
              <p:cNvSpPr/>
              <p:nvPr/>
            </p:nvSpPr>
            <p:spPr>
              <a:xfrm>
                <a:off x="8815100" y="3742100"/>
                <a:ext cx="302175" cy="283300"/>
              </a:xfrm>
              <a:custGeom>
                <a:rect b="b" l="l" r="r" t="t"/>
                <a:pathLst>
                  <a:path extrusionOk="0" h="11332" w="12087">
                    <a:moveTo>
                      <a:pt x="12087" y="0"/>
                    </a:moveTo>
                    <a:lnTo>
                      <a:pt x="0" y="7051"/>
                    </a:lnTo>
                    <a:lnTo>
                      <a:pt x="7806" y="11332"/>
                    </a:lnTo>
                    <a:close/>
                  </a:path>
                </a:pathLst>
              </a:custGeom>
              <a:solidFill>
                <a:schemeClr val="accent5"/>
              </a:solidFill>
              <a:ln>
                <a:noFill/>
              </a:ln>
            </p:spPr>
          </p:sp>
          <p:sp>
            <p:nvSpPr>
              <p:cNvPr id="163" name="Google Shape;163;p8"/>
              <p:cNvSpPr/>
              <p:nvPr/>
            </p:nvSpPr>
            <p:spPr>
              <a:xfrm>
                <a:off x="8588450" y="4100950"/>
                <a:ext cx="321075" cy="371450"/>
              </a:xfrm>
              <a:custGeom>
                <a:rect b="b" l="l" r="r" t="t"/>
                <a:pathLst>
                  <a:path extrusionOk="0" h="14858" w="12843">
                    <a:moveTo>
                      <a:pt x="8310" y="4533"/>
                    </a:moveTo>
                    <a:lnTo>
                      <a:pt x="0" y="12591"/>
                    </a:lnTo>
                    <a:lnTo>
                      <a:pt x="4533" y="14858"/>
                    </a:lnTo>
                    <a:lnTo>
                      <a:pt x="6547" y="12088"/>
                    </a:lnTo>
                    <a:lnTo>
                      <a:pt x="12843" y="5288"/>
                    </a:lnTo>
                    <a:lnTo>
                      <a:pt x="10577" y="0"/>
                    </a:lnTo>
                    <a:close/>
                  </a:path>
                </a:pathLst>
              </a:custGeom>
              <a:solidFill>
                <a:schemeClr val="accent5"/>
              </a:solidFill>
              <a:ln>
                <a:noFill/>
              </a:ln>
            </p:spPr>
          </p:sp>
          <p:sp>
            <p:nvSpPr>
              <p:cNvPr id="164" name="Google Shape;164;p8"/>
              <p:cNvSpPr/>
              <p:nvPr/>
            </p:nvSpPr>
            <p:spPr>
              <a:xfrm>
                <a:off x="7977775" y="4711625"/>
                <a:ext cx="875100" cy="151100"/>
              </a:xfrm>
              <a:custGeom>
                <a:rect b="b" l="l" r="r" t="t"/>
                <a:pathLst>
                  <a:path extrusionOk="0" h="6044" w="35004">
                    <a:moveTo>
                      <a:pt x="0" y="5288"/>
                    </a:moveTo>
                    <a:lnTo>
                      <a:pt x="32485" y="6044"/>
                    </a:lnTo>
                    <a:lnTo>
                      <a:pt x="35004" y="755"/>
                    </a:lnTo>
                    <a:lnTo>
                      <a:pt x="28960" y="0"/>
                    </a:lnTo>
                    <a:lnTo>
                      <a:pt x="25686" y="3525"/>
                    </a:lnTo>
                    <a:close/>
                  </a:path>
                </a:pathLst>
              </a:custGeom>
              <a:solidFill>
                <a:schemeClr val="accent5"/>
              </a:solidFill>
              <a:ln>
                <a:noFill/>
              </a:ln>
            </p:spPr>
          </p:sp>
          <p:sp>
            <p:nvSpPr>
              <p:cNvPr id="165" name="Google Shape;165;p8"/>
              <p:cNvSpPr/>
              <p:nvPr/>
            </p:nvSpPr>
            <p:spPr>
              <a:xfrm>
                <a:off x="7278975" y="4831250"/>
                <a:ext cx="755450" cy="151075"/>
              </a:xfrm>
              <a:custGeom>
                <a:rect b="b" l="l" r="r" t="t"/>
                <a:pathLst>
                  <a:path extrusionOk="0" h="6043" w="30218">
                    <a:moveTo>
                      <a:pt x="0" y="4532"/>
                    </a:moveTo>
                    <a:lnTo>
                      <a:pt x="26189" y="6043"/>
                    </a:lnTo>
                    <a:lnTo>
                      <a:pt x="30218" y="3525"/>
                    </a:lnTo>
                    <a:lnTo>
                      <a:pt x="24175" y="0"/>
                    </a:lnTo>
                    <a:close/>
                  </a:path>
                </a:pathLst>
              </a:custGeom>
              <a:solidFill>
                <a:schemeClr val="accent5"/>
              </a:solidFill>
              <a:ln>
                <a:noFill/>
              </a:ln>
            </p:spPr>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6" name="Shape 166"/>
        <p:cNvGrpSpPr/>
        <p:nvPr/>
      </p:nvGrpSpPr>
      <p:grpSpPr>
        <a:xfrm>
          <a:off x="0" y="0"/>
          <a:ext cx="0" cy="0"/>
          <a:chOff x="0" y="0"/>
          <a:chExt cx="0" cy="0"/>
        </a:xfrm>
      </p:grpSpPr>
      <p:sp>
        <p:nvSpPr>
          <p:cNvPr id="167" name="Google Shape;167;p9"/>
          <p:cNvSpPr txBox="1"/>
          <p:nvPr>
            <p:ph type="title"/>
          </p:nvPr>
        </p:nvSpPr>
        <p:spPr>
          <a:xfrm>
            <a:off x="1707650" y="1693588"/>
            <a:ext cx="5728800" cy="116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68" name="Google Shape;168;p9"/>
          <p:cNvSpPr txBox="1"/>
          <p:nvPr>
            <p:ph idx="1" type="subTitle"/>
          </p:nvPr>
        </p:nvSpPr>
        <p:spPr>
          <a:xfrm>
            <a:off x="1707650" y="2778813"/>
            <a:ext cx="5728800" cy="67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69" name="Google Shape;169;p9"/>
          <p:cNvGrpSpPr/>
          <p:nvPr/>
        </p:nvGrpSpPr>
        <p:grpSpPr>
          <a:xfrm>
            <a:off x="-376475" y="-55400"/>
            <a:ext cx="9745575" cy="5289550"/>
            <a:chOff x="-376475" y="-55400"/>
            <a:chExt cx="9745575" cy="5289550"/>
          </a:xfrm>
        </p:grpSpPr>
        <p:sp>
          <p:nvSpPr>
            <p:cNvPr id="170" name="Google Shape;170;p9"/>
            <p:cNvSpPr/>
            <p:nvPr/>
          </p:nvSpPr>
          <p:spPr>
            <a:xfrm>
              <a:off x="-156125" y="-35250"/>
              <a:ext cx="5470875" cy="3574625"/>
            </a:xfrm>
            <a:custGeom>
              <a:rect b="b" l="l" r="r" t="t"/>
              <a:pathLst>
                <a:path extrusionOk="0" h="142985" w="218835">
                  <a:moveTo>
                    <a:pt x="218835" y="503"/>
                  </a:moveTo>
                  <a:lnTo>
                    <a:pt x="209517" y="17627"/>
                  </a:lnTo>
                  <a:lnTo>
                    <a:pt x="172247" y="17879"/>
                  </a:lnTo>
                  <a:lnTo>
                    <a:pt x="130193" y="43565"/>
                  </a:lnTo>
                  <a:lnTo>
                    <a:pt x="64467" y="37773"/>
                  </a:lnTo>
                  <a:lnTo>
                    <a:pt x="55905" y="46335"/>
                  </a:lnTo>
                  <a:lnTo>
                    <a:pt x="45832" y="45076"/>
                  </a:lnTo>
                  <a:lnTo>
                    <a:pt x="42558" y="51875"/>
                  </a:lnTo>
                  <a:lnTo>
                    <a:pt x="38025" y="63208"/>
                  </a:lnTo>
                  <a:lnTo>
                    <a:pt x="44573" y="88894"/>
                  </a:lnTo>
                  <a:lnTo>
                    <a:pt x="48098" y="122638"/>
                  </a:lnTo>
                  <a:lnTo>
                    <a:pt x="37773" y="133215"/>
                  </a:lnTo>
                  <a:lnTo>
                    <a:pt x="24175" y="142985"/>
                  </a:lnTo>
                  <a:lnTo>
                    <a:pt x="10073" y="137999"/>
                  </a:lnTo>
                  <a:lnTo>
                    <a:pt x="2266" y="137244"/>
                  </a:lnTo>
                  <a:lnTo>
                    <a:pt x="0" y="0"/>
                  </a:lnTo>
                  <a:close/>
                </a:path>
              </a:pathLst>
            </a:custGeom>
            <a:solidFill>
              <a:schemeClr val="accent6"/>
            </a:solidFill>
            <a:ln>
              <a:noFill/>
            </a:ln>
          </p:spPr>
        </p:sp>
        <p:sp>
          <p:nvSpPr>
            <p:cNvPr id="171" name="Google Shape;171;p9"/>
            <p:cNvSpPr/>
            <p:nvPr/>
          </p:nvSpPr>
          <p:spPr>
            <a:xfrm>
              <a:off x="5491025" y="-55400"/>
              <a:ext cx="3878075" cy="4513950"/>
            </a:xfrm>
            <a:custGeom>
              <a:rect b="b" l="l" r="r" t="t"/>
              <a:pathLst>
                <a:path extrusionOk="0" h="180558" w="155123">
                  <a:moveTo>
                    <a:pt x="0" y="0"/>
                  </a:moveTo>
                  <a:lnTo>
                    <a:pt x="14102" y="12591"/>
                  </a:lnTo>
                  <a:lnTo>
                    <a:pt x="44572" y="19390"/>
                  </a:lnTo>
                  <a:lnTo>
                    <a:pt x="73280" y="30219"/>
                  </a:lnTo>
                  <a:lnTo>
                    <a:pt x="103499" y="27197"/>
                  </a:lnTo>
                  <a:lnTo>
                    <a:pt x="125408" y="45328"/>
                  </a:lnTo>
                  <a:lnTo>
                    <a:pt x="116342" y="86879"/>
                  </a:lnTo>
                  <a:lnTo>
                    <a:pt x="121379" y="96448"/>
                  </a:lnTo>
                  <a:lnTo>
                    <a:pt x="118105" y="100729"/>
                  </a:lnTo>
                  <a:lnTo>
                    <a:pt x="121127" y="113321"/>
                  </a:lnTo>
                  <a:lnTo>
                    <a:pt x="110802" y="135985"/>
                  </a:lnTo>
                  <a:lnTo>
                    <a:pt x="116090" y="161167"/>
                  </a:lnTo>
                  <a:lnTo>
                    <a:pt x="124401" y="180558"/>
                  </a:lnTo>
                  <a:lnTo>
                    <a:pt x="148827" y="176025"/>
                  </a:lnTo>
                  <a:lnTo>
                    <a:pt x="155123" y="0"/>
                  </a:lnTo>
                  <a:close/>
                </a:path>
              </a:pathLst>
            </a:custGeom>
            <a:solidFill>
              <a:schemeClr val="accent6"/>
            </a:solidFill>
            <a:ln>
              <a:noFill/>
            </a:ln>
          </p:spPr>
        </p:sp>
        <p:sp>
          <p:nvSpPr>
            <p:cNvPr id="172" name="Google Shape;172;p9"/>
            <p:cNvSpPr/>
            <p:nvPr/>
          </p:nvSpPr>
          <p:spPr>
            <a:xfrm>
              <a:off x="-376475" y="3912075"/>
              <a:ext cx="5376425" cy="1322075"/>
            </a:xfrm>
            <a:custGeom>
              <a:rect b="b" l="l" r="r" t="t"/>
              <a:pathLst>
                <a:path extrusionOk="0" h="52883" w="215057">
                  <a:moveTo>
                    <a:pt x="11332" y="4533"/>
                  </a:moveTo>
                  <a:lnTo>
                    <a:pt x="33996" y="0"/>
                  </a:lnTo>
                  <a:lnTo>
                    <a:pt x="46084" y="2519"/>
                  </a:lnTo>
                  <a:lnTo>
                    <a:pt x="53890" y="12591"/>
                  </a:lnTo>
                  <a:lnTo>
                    <a:pt x="61949" y="15110"/>
                  </a:lnTo>
                  <a:lnTo>
                    <a:pt x="83354" y="22413"/>
                  </a:lnTo>
                  <a:lnTo>
                    <a:pt x="102744" y="32737"/>
                  </a:lnTo>
                  <a:lnTo>
                    <a:pt x="123897" y="32989"/>
                  </a:lnTo>
                  <a:lnTo>
                    <a:pt x="174514" y="31730"/>
                  </a:lnTo>
                  <a:lnTo>
                    <a:pt x="200703" y="39788"/>
                  </a:lnTo>
                  <a:lnTo>
                    <a:pt x="215057" y="51372"/>
                  </a:lnTo>
                  <a:lnTo>
                    <a:pt x="0" y="52883"/>
                  </a:lnTo>
                  <a:close/>
                </a:path>
              </a:pathLst>
            </a:custGeom>
            <a:solidFill>
              <a:schemeClr val="accent6"/>
            </a:solidFill>
            <a:ln>
              <a:noFill/>
            </a:ln>
          </p:spPr>
        </p:sp>
        <p:sp>
          <p:nvSpPr>
            <p:cNvPr id="173" name="Google Shape;173;p9"/>
            <p:cNvSpPr/>
            <p:nvPr/>
          </p:nvSpPr>
          <p:spPr>
            <a:xfrm>
              <a:off x="8437350" y="1267925"/>
              <a:ext cx="201475" cy="831025"/>
            </a:xfrm>
            <a:custGeom>
              <a:rect b="b" l="l" r="r" t="t"/>
              <a:pathLst>
                <a:path extrusionOk="0" h="33241" w="8059">
                  <a:moveTo>
                    <a:pt x="8059" y="0"/>
                  </a:moveTo>
                  <a:lnTo>
                    <a:pt x="0" y="33241"/>
                  </a:lnTo>
                  <a:lnTo>
                    <a:pt x="8059" y="30723"/>
                  </a:lnTo>
                  <a:close/>
                </a:path>
              </a:pathLst>
            </a:custGeom>
            <a:solidFill>
              <a:schemeClr val="accent5"/>
            </a:solidFill>
            <a:ln>
              <a:noFill/>
            </a:ln>
          </p:spPr>
        </p:sp>
        <p:sp>
          <p:nvSpPr>
            <p:cNvPr id="174" name="Google Shape;174;p9"/>
            <p:cNvSpPr/>
            <p:nvPr/>
          </p:nvSpPr>
          <p:spPr>
            <a:xfrm>
              <a:off x="1480725" y="405425"/>
              <a:ext cx="2568600" cy="579200"/>
            </a:xfrm>
            <a:custGeom>
              <a:rect b="b" l="l" r="r" t="t"/>
              <a:pathLst>
                <a:path extrusionOk="0" h="23168" w="102744">
                  <a:moveTo>
                    <a:pt x="61697" y="22916"/>
                  </a:moveTo>
                  <a:lnTo>
                    <a:pt x="52631" y="22665"/>
                  </a:lnTo>
                  <a:lnTo>
                    <a:pt x="38529" y="20902"/>
                  </a:lnTo>
                  <a:lnTo>
                    <a:pt x="15361" y="19895"/>
                  </a:lnTo>
                  <a:lnTo>
                    <a:pt x="0" y="18384"/>
                  </a:lnTo>
                  <a:lnTo>
                    <a:pt x="9066" y="14354"/>
                  </a:lnTo>
                  <a:lnTo>
                    <a:pt x="14354" y="16873"/>
                  </a:lnTo>
                  <a:lnTo>
                    <a:pt x="29715" y="8311"/>
                  </a:lnTo>
                  <a:lnTo>
                    <a:pt x="41047" y="19391"/>
                  </a:lnTo>
                  <a:lnTo>
                    <a:pt x="47091" y="19391"/>
                  </a:lnTo>
                  <a:lnTo>
                    <a:pt x="50868" y="20146"/>
                  </a:lnTo>
                  <a:lnTo>
                    <a:pt x="59179" y="13347"/>
                  </a:lnTo>
                  <a:lnTo>
                    <a:pt x="66481" y="15865"/>
                  </a:lnTo>
                  <a:lnTo>
                    <a:pt x="69503" y="6800"/>
                  </a:lnTo>
                  <a:lnTo>
                    <a:pt x="74036" y="10325"/>
                  </a:lnTo>
                  <a:lnTo>
                    <a:pt x="81087" y="8562"/>
                  </a:lnTo>
                  <a:lnTo>
                    <a:pt x="92671" y="756"/>
                  </a:lnTo>
                  <a:lnTo>
                    <a:pt x="102744" y="0"/>
                  </a:lnTo>
                  <a:lnTo>
                    <a:pt x="65726" y="23168"/>
                  </a:lnTo>
                  <a:close/>
                </a:path>
              </a:pathLst>
            </a:custGeom>
            <a:solidFill>
              <a:schemeClr val="accent5"/>
            </a:solidFill>
            <a:ln>
              <a:noFill/>
            </a:ln>
          </p:spPr>
        </p:sp>
        <p:sp>
          <p:nvSpPr>
            <p:cNvPr id="175" name="Google Shape;175;p9"/>
            <p:cNvSpPr/>
            <p:nvPr/>
          </p:nvSpPr>
          <p:spPr>
            <a:xfrm>
              <a:off x="687475" y="172500"/>
              <a:ext cx="950650" cy="881375"/>
            </a:xfrm>
            <a:custGeom>
              <a:rect b="b" l="l" r="r" t="t"/>
              <a:pathLst>
                <a:path extrusionOk="0" h="35255" w="38026">
                  <a:moveTo>
                    <a:pt x="36766" y="17376"/>
                  </a:moveTo>
                  <a:lnTo>
                    <a:pt x="21909" y="35255"/>
                  </a:lnTo>
                  <a:lnTo>
                    <a:pt x="14858" y="31226"/>
                  </a:lnTo>
                  <a:lnTo>
                    <a:pt x="0" y="13095"/>
                  </a:lnTo>
                  <a:lnTo>
                    <a:pt x="1259" y="2266"/>
                  </a:lnTo>
                  <a:lnTo>
                    <a:pt x="13599" y="8058"/>
                  </a:lnTo>
                  <a:lnTo>
                    <a:pt x="17880" y="0"/>
                  </a:lnTo>
                  <a:lnTo>
                    <a:pt x="33493" y="2770"/>
                  </a:lnTo>
                  <a:lnTo>
                    <a:pt x="23420" y="13347"/>
                  </a:lnTo>
                  <a:lnTo>
                    <a:pt x="38026" y="11332"/>
                  </a:lnTo>
                  <a:close/>
                </a:path>
              </a:pathLst>
            </a:custGeom>
            <a:solidFill>
              <a:schemeClr val="accent5"/>
            </a:solidFill>
            <a:ln>
              <a:noFill/>
            </a:ln>
          </p:spPr>
        </p:sp>
        <p:sp>
          <p:nvSpPr>
            <p:cNvPr id="176" name="Google Shape;176;p9"/>
            <p:cNvSpPr/>
            <p:nvPr/>
          </p:nvSpPr>
          <p:spPr>
            <a:xfrm>
              <a:off x="-54750" y="122125"/>
              <a:ext cx="239225" cy="982125"/>
            </a:xfrm>
            <a:custGeom>
              <a:rect b="b" l="l" r="r" t="t"/>
              <a:pathLst>
                <a:path extrusionOk="0" h="39285" w="9569">
                  <a:moveTo>
                    <a:pt x="2266" y="0"/>
                  </a:moveTo>
                  <a:lnTo>
                    <a:pt x="9569" y="24931"/>
                  </a:lnTo>
                  <a:lnTo>
                    <a:pt x="5288" y="35759"/>
                  </a:lnTo>
                  <a:lnTo>
                    <a:pt x="0" y="39285"/>
                  </a:lnTo>
                  <a:close/>
                </a:path>
              </a:pathLst>
            </a:custGeom>
            <a:solidFill>
              <a:schemeClr val="accent5"/>
            </a:solidFill>
            <a:ln>
              <a:noFill/>
            </a:ln>
          </p:spPr>
        </p:sp>
        <p:sp>
          <p:nvSpPr>
            <p:cNvPr id="177" name="Google Shape;177;p9"/>
            <p:cNvSpPr/>
            <p:nvPr/>
          </p:nvSpPr>
          <p:spPr>
            <a:xfrm>
              <a:off x="687475" y="1658250"/>
              <a:ext cx="308500" cy="1328375"/>
            </a:xfrm>
            <a:custGeom>
              <a:rect b="b" l="l" r="r" t="t"/>
              <a:pathLst>
                <a:path extrusionOk="0" h="53135" w="12340">
                  <a:moveTo>
                    <a:pt x="2267" y="0"/>
                  </a:moveTo>
                  <a:lnTo>
                    <a:pt x="8814" y="20902"/>
                  </a:lnTo>
                  <a:lnTo>
                    <a:pt x="11584" y="44321"/>
                  </a:lnTo>
                  <a:lnTo>
                    <a:pt x="12340" y="53135"/>
                  </a:lnTo>
                  <a:lnTo>
                    <a:pt x="5037" y="50617"/>
                  </a:lnTo>
                  <a:lnTo>
                    <a:pt x="4785" y="31982"/>
                  </a:lnTo>
                  <a:lnTo>
                    <a:pt x="0" y="16621"/>
                  </a:lnTo>
                  <a:lnTo>
                    <a:pt x="4029" y="13347"/>
                  </a:lnTo>
                  <a:close/>
                </a:path>
              </a:pathLst>
            </a:custGeom>
            <a:solidFill>
              <a:schemeClr val="accent5"/>
            </a:solidFill>
            <a:ln>
              <a:noFill/>
            </a:ln>
          </p:spPr>
        </p:sp>
        <p:sp>
          <p:nvSpPr>
            <p:cNvPr id="178" name="Google Shape;178;p9"/>
            <p:cNvSpPr/>
            <p:nvPr/>
          </p:nvSpPr>
          <p:spPr>
            <a:xfrm>
              <a:off x="618225" y="3068475"/>
              <a:ext cx="239225" cy="176275"/>
            </a:xfrm>
            <a:custGeom>
              <a:rect b="b" l="l" r="r" t="t"/>
              <a:pathLst>
                <a:path extrusionOk="0" h="7051" w="9569">
                  <a:moveTo>
                    <a:pt x="9569" y="3022"/>
                  </a:moveTo>
                  <a:lnTo>
                    <a:pt x="4281" y="7051"/>
                  </a:lnTo>
                  <a:lnTo>
                    <a:pt x="0" y="0"/>
                  </a:lnTo>
                  <a:close/>
                </a:path>
              </a:pathLst>
            </a:custGeom>
            <a:solidFill>
              <a:schemeClr val="accent5"/>
            </a:solidFill>
            <a:ln>
              <a:noFill/>
            </a:ln>
          </p:spPr>
        </p:sp>
        <p:sp>
          <p:nvSpPr>
            <p:cNvPr id="179" name="Google Shape;179;p9"/>
            <p:cNvSpPr/>
            <p:nvPr/>
          </p:nvSpPr>
          <p:spPr>
            <a:xfrm>
              <a:off x="750425" y="4044300"/>
              <a:ext cx="912875" cy="547700"/>
            </a:xfrm>
            <a:custGeom>
              <a:rect b="b" l="l" r="r" t="t"/>
              <a:pathLst>
                <a:path extrusionOk="0" h="21908" w="36515">
                  <a:moveTo>
                    <a:pt x="0" y="0"/>
                  </a:moveTo>
                  <a:lnTo>
                    <a:pt x="6800" y="8310"/>
                  </a:lnTo>
                  <a:lnTo>
                    <a:pt x="36515" y="17375"/>
                  </a:lnTo>
                  <a:lnTo>
                    <a:pt x="36515" y="21908"/>
                  </a:lnTo>
                  <a:lnTo>
                    <a:pt x="15110" y="15613"/>
                  </a:lnTo>
                  <a:lnTo>
                    <a:pt x="9066" y="11332"/>
                  </a:lnTo>
                  <a:lnTo>
                    <a:pt x="3274" y="12591"/>
                  </a:lnTo>
                  <a:close/>
                </a:path>
              </a:pathLst>
            </a:custGeom>
            <a:solidFill>
              <a:schemeClr val="accent5"/>
            </a:solidFill>
            <a:ln>
              <a:noFill/>
            </a:ln>
          </p:spPr>
        </p:sp>
        <p:sp>
          <p:nvSpPr>
            <p:cNvPr id="180" name="Google Shape;180;p9"/>
            <p:cNvSpPr/>
            <p:nvPr/>
          </p:nvSpPr>
          <p:spPr>
            <a:xfrm>
              <a:off x="2223600" y="4755700"/>
              <a:ext cx="2027175" cy="176275"/>
            </a:xfrm>
            <a:custGeom>
              <a:rect b="b" l="l" r="r" t="t"/>
              <a:pathLst>
                <a:path extrusionOk="0" h="7051" w="81087">
                  <a:moveTo>
                    <a:pt x="67237" y="0"/>
                  </a:moveTo>
                  <a:lnTo>
                    <a:pt x="31226" y="503"/>
                  </a:lnTo>
                  <a:lnTo>
                    <a:pt x="21153" y="2770"/>
                  </a:lnTo>
                  <a:lnTo>
                    <a:pt x="2267" y="1511"/>
                  </a:lnTo>
                  <a:lnTo>
                    <a:pt x="0" y="7051"/>
                  </a:lnTo>
                  <a:lnTo>
                    <a:pt x="32737" y="4281"/>
                  </a:lnTo>
                  <a:lnTo>
                    <a:pt x="65222" y="5288"/>
                  </a:lnTo>
                  <a:lnTo>
                    <a:pt x="81087" y="4532"/>
                  </a:lnTo>
                  <a:close/>
                </a:path>
              </a:pathLst>
            </a:custGeom>
            <a:solidFill>
              <a:schemeClr val="accent5"/>
            </a:solidFill>
            <a:ln>
              <a:noFill/>
            </a:ln>
          </p:spPr>
        </p:sp>
        <p:sp>
          <p:nvSpPr>
            <p:cNvPr id="181" name="Google Shape;181;p9"/>
            <p:cNvSpPr/>
            <p:nvPr/>
          </p:nvSpPr>
          <p:spPr>
            <a:xfrm>
              <a:off x="1770325" y="4541650"/>
              <a:ext cx="459575" cy="402900"/>
            </a:xfrm>
            <a:custGeom>
              <a:rect b="b" l="l" r="r" t="t"/>
              <a:pathLst>
                <a:path extrusionOk="0" h="16116" w="18383">
                  <a:moveTo>
                    <a:pt x="0" y="0"/>
                  </a:moveTo>
                  <a:lnTo>
                    <a:pt x="18383" y="9569"/>
                  </a:lnTo>
                  <a:lnTo>
                    <a:pt x="13850" y="16116"/>
                  </a:lnTo>
                  <a:lnTo>
                    <a:pt x="5792" y="7303"/>
                  </a:lnTo>
                  <a:lnTo>
                    <a:pt x="6547" y="4784"/>
                  </a:lnTo>
                  <a:close/>
                </a:path>
              </a:pathLst>
            </a:custGeom>
            <a:solidFill>
              <a:schemeClr val="accent5"/>
            </a:solidFill>
            <a:ln>
              <a:noFill/>
            </a:ln>
          </p:spPr>
        </p:sp>
        <p:sp>
          <p:nvSpPr>
            <p:cNvPr id="182" name="Google Shape;182;p9"/>
            <p:cNvSpPr/>
            <p:nvPr/>
          </p:nvSpPr>
          <p:spPr>
            <a:xfrm>
              <a:off x="8336625" y="2892200"/>
              <a:ext cx="201450" cy="812125"/>
            </a:xfrm>
            <a:custGeom>
              <a:rect b="b" l="l" r="r" t="t"/>
              <a:pathLst>
                <a:path extrusionOk="0" h="32485" w="8058">
                  <a:moveTo>
                    <a:pt x="8058" y="0"/>
                  </a:moveTo>
                  <a:lnTo>
                    <a:pt x="0" y="19138"/>
                  </a:lnTo>
                  <a:lnTo>
                    <a:pt x="2518" y="32485"/>
                  </a:lnTo>
                  <a:lnTo>
                    <a:pt x="5036" y="19138"/>
                  </a:lnTo>
                  <a:close/>
                </a:path>
              </a:pathLst>
            </a:custGeom>
            <a:solidFill>
              <a:schemeClr val="accent5"/>
            </a:solidFill>
            <a:ln>
              <a:noFill/>
            </a:ln>
          </p:spPr>
        </p:sp>
        <p:sp>
          <p:nvSpPr>
            <p:cNvPr id="183" name="Google Shape;183;p9"/>
            <p:cNvSpPr/>
            <p:nvPr/>
          </p:nvSpPr>
          <p:spPr>
            <a:xfrm>
              <a:off x="6756425" y="424325"/>
              <a:ext cx="805850" cy="245525"/>
            </a:xfrm>
            <a:custGeom>
              <a:rect b="b" l="l" r="r" t="t"/>
              <a:pathLst>
                <a:path extrusionOk="0" h="9821" w="32234">
                  <a:moveTo>
                    <a:pt x="0" y="0"/>
                  </a:moveTo>
                  <a:lnTo>
                    <a:pt x="24175" y="9821"/>
                  </a:lnTo>
                  <a:lnTo>
                    <a:pt x="32234" y="7051"/>
                  </a:lnTo>
                  <a:lnTo>
                    <a:pt x="23672" y="2266"/>
                  </a:lnTo>
                  <a:lnTo>
                    <a:pt x="14606" y="2518"/>
                  </a:lnTo>
                  <a:lnTo>
                    <a:pt x="8814" y="0"/>
                  </a:lnTo>
                  <a:close/>
                </a:path>
              </a:pathLst>
            </a:custGeom>
            <a:solidFill>
              <a:schemeClr val="accent5"/>
            </a:solidFill>
            <a:ln>
              <a:noFill/>
            </a:ln>
          </p:spPr>
        </p:sp>
        <p:sp>
          <p:nvSpPr>
            <p:cNvPr id="184" name="Google Shape;184;p9"/>
            <p:cNvSpPr/>
            <p:nvPr/>
          </p:nvSpPr>
          <p:spPr>
            <a:xfrm>
              <a:off x="5793200" y="52875"/>
              <a:ext cx="598075" cy="207775"/>
            </a:xfrm>
            <a:custGeom>
              <a:rect b="b" l="l" r="r" t="t"/>
              <a:pathLst>
                <a:path extrusionOk="0" h="8311" w="23923">
                  <a:moveTo>
                    <a:pt x="0" y="0"/>
                  </a:moveTo>
                  <a:lnTo>
                    <a:pt x="3778" y="6548"/>
                  </a:lnTo>
                  <a:lnTo>
                    <a:pt x="23923" y="8311"/>
                  </a:lnTo>
                  <a:lnTo>
                    <a:pt x="9318" y="2267"/>
                  </a:lnTo>
                  <a:lnTo>
                    <a:pt x="2770" y="756"/>
                  </a:lnTo>
                  <a:close/>
                </a:path>
              </a:pathLst>
            </a:custGeom>
            <a:solidFill>
              <a:schemeClr val="accent5"/>
            </a:solidFill>
            <a:ln>
              <a:noFill/>
            </a:ln>
          </p:spPr>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5" name="Shape 185"/>
        <p:cNvGrpSpPr/>
        <p:nvPr/>
      </p:nvGrpSpPr>
      <p:grpSpPr>
        <a:xfrm>
          <a:off x="0" y="0"/>
          <a:ext cx="0" cy="0"/>
          <a:chOff x="0" y="0"/>
          <a:chExt cx="0" cy="0"/>
        </a:xfrm>
      </p:grpSpPr>
      <p:sp>
        <p:nvSpPr>
          <p:cNvPr id="186" name="Google Shape;186;p10"/>
          <p:cNvSpPr/>
          <p:nvPr>
            <p:ph idx="2" type="pic"/>
          </p:nvPr>
        </p:nvSpPr>
        <p:spPr>
          <a:xfrm>
            <a:off x="-25" y="-13725"/>
            <a:ext cx="9144000" cy="5157300"/>
          </a:xfrm>
          <a:prstGeom prst="rect">
            <a:avLst/>
          </a:prstGeom>
          <a:noFill/>
          <a:ln>
            <a:noFill/>
          </a:ln>
        </p:spPr>
      </p:sp>
      <p:sp>
        <p:nvSpPr>
          <p:cNvPr id="187" name="Google Shape;187;p10"/>
          <p:cNvSpPr txBox="1"/>
          <p:nvPr>
            <p:ph type="title"/>
          </p:nvPr>
        </p:nvSpPr>
        <p:spPr>
          <a:xfrm>
            <a:off x="720000" y="4075800"/>
            <a:ext cx="6231600" cy="511500"/>
          </a:xfrm>
          <a:prstGeom prst="rect">
            <a:avLst/>
          </a:prstGeom>
          <a:solidFill>
            <a:schemeClr val="lt1"/>
          </a:solidFill>
          <a:ln cap="flat" cmpd="sng" w="762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b" bIns="91425" lIns="91425" spcFirstLastPara="1" rIns="91425" wrap="square" tIns="91425">
            <a:noAutofit/>
          </a:bodyPr>
          <a:lstStyle>
            <a:lvl1pPr lvl="0" rtl="0" algn="ctr">
              <a:spcBef>
                <a:spcPts val="0"/>
              </a:spcBef>
              <a:spcAft>
                <a:spcPts val="0"/>
              </a:spcAft>
              <a:buSzPts val="3500"/>
              <a:buNone/>
              <a:defRPr sz="24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1pPr>
            <a:lvl2pPr lvl="1"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2pPr>
            <a:lvl3pPr lvl="2"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3pPr>
            <a:lvl4pPr lvl="3"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4pPr>
            <a:lvl5pPr lvl="4"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5pPr>
            <a:lvl6pPr lvl="5"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6pPr>
            <a:lvl7pPr lvl="6"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7pPr>
            <a:lvl8pPr lvl="7"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8pPr>
            <a:lvl9pPr lvl="8"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1pPr>
            <a:lvl2pPr indent="-317500" lvl="1" marL="9144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2pPr>
            <a:lvl3pPr indent="-317500" lvl="2" marL="13716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3pPr>
            <a:lvl4pPr indent="-317500" lvl="3" marL="18288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4pPr>
            <a:lvl5pPr indent="-317500" lvl="4" marL="22860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5pPr>
            <a:lvl6pPr indent="-317500" lvl="5" marL="27432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6pPr>
            <a:lvl7pPr indent="-317500" lvl="6" marL="32004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7pPr>
            <a:lvl8pPr indent="-317500" lvl="7" marL="36576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8pPr>
            <a:lvl9pPr indent="-317500" lvl="8" marL="41148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png"/><Relationship Id="rId5"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17.png"/><Relationship Id="rId6"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29.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10.png"/><Relationship Id="rId9" Type="http://schemas.openxmlformats.org/officeDocument/2006/relationships/image" Target="../media/image11.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7.png"/><Relationship Id="rId8"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25.jpg"/><Relationship Id="rId4" Type="http://schemas.openxmlformats.org/officeDocument/2006/relationships/image" Target="../media/image2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33"/>
          <p:cNvSpPr txBox="1"/>
          <p:nvPr>
            <p:ph type="ctrTitle"/>
          </p:nvPr>
        </p:nvSpPr>
        <p:spPr>
          <a:xfrm>
            <a:off x="1468400" y="539500"/>
            <a:ext cx="6207000" cy="17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100"/>
              <a:t>Automatic recognition steel microstructure for high throughput quality control system</a:t>
            </a:r>
            <a:endParaRPr sz="3100"/>
          </a:p>
        </p:txBody>
      </p:sp>
      <p:sp>
        <p:nvSpPr>
          <p:cNvPr id="692" name="Google Shape;692;p33"/>
          <p:cNvSpPr txBox="1"/>
          <p:nvPr>
            <p:ph idx="1" type="subTitle"/>
          </p:nvPr>
        </p:nvSpPr>
        <p:spPr>
          <a:xfrm>
            <a:off x="1468460" y="2153550"/>
            <a:ext cx="62070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Type: Deep Learning</a:t>
            </a:r>
            <a:endParaRPr/>
          </a:p>
        </p:txBody>
      </p:sp>
      <p:grpSp>
        <p:nvGrpSpPr>
          <p:cNvPr id="693" name="Google Shape;693;p33"/>
          <p:cNvGrpSpPr/>
          <p:nvPr/>
        </p:nvGrpSpPr>
        <p:grpSpPr>
          <a:xfrm>
            <a:off x="2312375" y="2723841"/>
            <a:ext cx="4479255" cy="2273542"/>
            <a:chOff x="2312375" y="2723841"/>
            <a:chExt cx="4479255" cy="2273542"/>
          </a:xfrm>
        </p:grpSpPr>
        <p:sp>
          <p:nvSpPr>
            <p:cNvPr id="694" name="Google Shape;694;p33"/>
            <p:cNvSpPr/>
            <p:nvPr/>
          </p:nvSpPr>
          <p:spPr>
            <a:xfrm>
              <a:off x="2312375" y="2734975"/>
              <a:ext cx="4479255" cy="2262408"/>
            </a:xfrm>
            <a:custGeom>
              <a:rect b="b" l="l" r="r" t="t"/>
              <a:pathLst>
                <a:path extrusionOk="0" h="39875" w="78947">
                  <a:moveTo>
                    <a:pt x="55352" y="23141"/>
                  </a:moveTo>
                  <a:lnTo>
                    <a:pt x="55357" y="23147"/>
                  </a:lnTo>
                  <a:cubicBezTo>
                    <a:pt x="55354" y="23153"/>
                    <a:pt x="55352" y="23161"/>
                    <a:pt x="55349" y="23167"/>
                  </a:cubicBezTo>
                  <a:cubicBezTo>
                    <a:pt x="55351" y="23160"/>
                    <a:pt x="55351" y="23150"/>
                    <a:pt x="55352" y="23141"/>
                  </a:cubicBezTo>
                  <a:close/>
                  <a:moveTo>
                    <a:pt x="13298" y="9173"/>
                  </a:moveTo>
                  <a:cubicBezTo>
                    <a:pt x="15177" y="9406"/>
                    <a:pt x="17035" y="10223"/>
                    <a:pt x="18151" y="11832"/>
                  </a:cubicBezTo>
                  <a:lnTo>
                    <a:pt x="18312" y="11734"/>
                  </a:lnTo>
                  <a:lnTo>
                    <a:pt x="18584" y="11570"/>
                  </a:lnTo>
                  <a:cubicBezTo>
                    <a:pt x="18529" y="11466"/>
                    <a:pt x="18475" y="11366"/>
                    <a:pt x="18418" y="11268"/>
                  </a:cubicBezTo>
                  <a:cubicBezTo>
                    <a:pt x="18400" y="11235"/>
                    <a:pt x="18379" y="11204"/>
                    <a:pt x="18361" y="11171"/>
                  </a:cubicBezTo>
                  <a:cubicBezTo>
                    <a:pt x="18322" y="11107"/>
                    <a:pt x="18284" y="11043"/>
                    <a:pt x="18245" y="10980"/>
                  </a:cubicBezTo>
                  <a:cubicBezTo>
                    <a:pt x="18221" y="10944"/>
                    <a:pt x="18198" y="10910"/>
                    <a:pt x="18175" y="10874"/>
                  </a:cubicBezTo>
                  <a:cubicBezTo>
                    <a:pt x="18139" y="10818"/>
                    <a:pt x="18103" y="10763"/>
                    <a:pt x="18065" y="10710"/>
                  </a:cubicBezTo>
                  <a:cubicBezTo>
                    <a:pt x="18040" y="10674"/>
                    <a:pt x="18015" y="10638"/>
                    <a:pt x="17989" y="10602"/>
                  </a:cubicBezTo>
                  <a:cubicBezTo>
                    <a:pt x="17953" y="10552"/>
                    <a:pt x="17917" y="10502"/>
                    <a:pt x="17881" y="10452"/>
                  </a:cubicBezTo>
                  <a:cubicBezTo>
                    <a:pt x="17854" y="10417"/>
                    <a:pt x="17827" y="10383"/>
                    <a:pt x="17801" y="10350"/>
                  </a:cubicBezTo>
                  <a:cubicBezTo>
                    <a:pt x="17765" y="10302"/>
                    <a:pt x="17727" y="10255"/>
                    <a:pt x="17690" y="10209"/>
                  </a:cubicBezTo>
                  <a:cubicBezTo>
                    <a:pt x="17663" y="10177"/>
                    <a:pt x="17637" y="10145"/>
                    <a:pt x="17610" y="10114"/>
                  </a:cubicBezTo>
                  <a:cubicBezTo>
                    <a:pt x="17571" y="10067"/>
                    <a:pt x="17534" y="10022"/>
                    <a:pt x="17493" y="9978"/>
                  </a:cubicBezTo>
                  <a:cubicBezTo>
                    <a:pt x="17468" y="9950"/>
                    <a:pt x="17443" y="9920"/>
                    <a:pt x="17418" y="9892"/>
                  </a:cubicBezTo>
                  <a:cubicBezTo>
                    <a:pt x="17394" y="9867"/>
                    <a:pt x="17371" y="9842"/>
                    <a:pt x="17348" y="9817"/>
                  </a:cubicBezTo>
                  <a:lnTo>
                    <a:pt x="17348" y="9817"/>
                  </a:lnTo>
                  <a:lnTo>
                    <a:pt x="19296" y="10605"/>
                  </a:lnTo>
                  <a:cubicBezTo>
                    <a:pt x="19280" y="11873"/>
                    <a:pt x="19263" y="13302"/>
                    <a:pt x="19263" y="13302"/>
                  </a:cubicBezTo>
                  <a:cubicBezTo>
                    <a:pt x="19206" y="13635"/>
                    <a:pt x="16855" y="19961"/>
                    <a:pt x="16789" y="20108"/>
                  </a:cubicBezTo>
                  <a:cubicBezTo>
                    <a:pt x="16724" y="20256"/>
                    <a:pt x="15420" y="27282"/>
                    <a:pt x="15420" y="27282"/>
                  </a:cubicBezTo>
                  <a:cubicBezTo>
                    <a:pt x="15420" y="27282"/>
                    <a:pt x="15662" y="27453"/>
                    <a:pt x="16036" y="27680"/>
                  </a:cubicBezTo>
                  <a:cubicBezTo>
                    <a:pt x="15998" y="27828"/>
                    <a:pt x="15964" y="27963"/>
                    <a:pt x="15937" y="28069"/>
                  </a:cubicBezTo>
                  <a:cubicBezTo>
                    <a:pt x="15931" y="28089"/>
                    <a:pt x="15926" y="28110"/>
                    <a:pt x="15922" y="28127"/>
                  </a:cubicBezTo>
                  <a:cubicBezTo>
                    <a:pt x="15912" y="28164"/>
                    <a:pt x="15904" y="28196"/>
                    <a:pt x="15898" y="28221"/>
                  </a:cubicBezTo>
                  <a:cubicBezTo>
                    <a:pt x="15892" y="28247"/>
                    <a:pt x="15887" y="28267"/>
                    <a:pt x="15883" y="28282"/>
                  </a:cubicBezTo>
                  <a:cubicBezTo>
                    <a:pt x="15879" y="28296"/>
                    <a:pt x="15878" y="28302"/>
                    <a:pt x="15878" y="28302"/>
                  </a:cubicBezTo>
                  <a:lnTo>
                    <a:pt x="14894" y="28569"/>
                  </a:lnTo>
                  <a:lnTo>
                    <a:pt x="14854" y="28547"/>
                  </a:lnTo>
                  <a:lnTo>
                    <a:pt x="13559" y="28249"/>
                  </a:lnTo>
                  <a:lnTo>
                    <a:pt x="13298" y="9173"/>
                  </a:lnTo>
                  <a:close/>
                  <a:moveTo>
                    <a:pt x="50174" y="19207"/>
                  </a:moveTo>
                  <a:lnTo>
                    <a:pt x="50817" y="20477"/>
                  </a:lnTo>
                  <a:lnTo>
                    <a:pt x="51351" y="20452"/>
                  </a:lnTo>
                  <a:lnTo>
                    <a:pt x="51365" y="20444"/>
                  </a:lnTo>
                  <a:cubicBezTo>
                    <a:pt x="52410" y="21399"/>
                    <a:pt x="53639" y="22390"/>
                    <a:pt x="54187" y="22827"/>
                  </a:cubicBezTo>
                  <a:cubicBezTo>
                    <a:pt x="54181" y="22864"/>
                    <a:pt x="54175" y="22903"/>
                    <a:pt x="54175" y="22939"/>
                  </a:cubicBezTo>
                  <a:cubicBezTo>
                    <a:pt x="54169" y="23135"/>
                    <a:pt x="54413" y="23349"/>
                    <a:pt x="54585" y="23369"/>
                  </a:cubicBezTo>
                  <a:cubicBezTo>
                    <a:pt x="54587" y="23369"/>
                    <a:pt x="54589" y="23370"/>
                    <a:pt x="54591" y="23370"/>
                  </a:cubicBezTo>
                  <a:cubicBezTo>
                    <a:pt x="54628" y="23370"/>
                    <a:pt x="54670" y="23336"/>
                    <a:pt x="54713" y="23282"/>
                  </a:cubicBezTo>
                  <a:lnTo>
                    <a:pt x="54713" y="23282"/>
                  </a:lnTo>
                  <a:cubicBezTo>
                    <a:pt x="54706" y="23377"/>
                    <a:pt x="54710" y="23469"/>
                    <a:pt x="54724" y="23549"/>
                  </a:cubicBezTo>
                  <a:cubicBezTo>
                    <a:pt x="54752" y="23712"/>
                    <a:pt x="54941" y="23822"/>
                    <a:pt x="55086" y="23822"/>
                  </a:cubicBezTo>
                  <a:cubicBezTo>
                    <a:pt x="55108" y="23822"/>
                    <a:pt x="55128" y="23820"/>
                    <a:pt x="55147" y="23815"/>
                  </a:cubicBezTo>
                  <a:cubicBezTo>
                    <a:pt x="55177" y="23805"/>
                    <a:pt x="55205" y="23765"/>
                    <a:pt x="55232" y="23702"/>
                  </a:cubicBezTo>
                  <a:lnTo>
                    <a:pt x="55232" y="23702"/>
                  </a:lnTo>
                  <a:cubicBezTo>
                    <a:pt x="55224" y="23805"/>
                    <a:pt x="55224" y="23904"/>
                    <a:pt x="55240" y="23990"/>
                  </a:cubicBezTo>
                  <a:cubicBezTo>
                    <a:pt x="55268" y="24151"/>
                    <a:pt x="55457" y="24262"/>
                    <a:pt x="55602" y="24262"/>
                  </a:cubicBezTo>
                  <a:cubicBezTo>
                    <a:pt x="55624" y="24262"/>
                    <a:pt x="55645" y="24259"/>
                    <a:pt x="55665" y="24254"/>
                  </a:cubicBezTo>
                  <a:cubicBezTo>
                    <a:pt x="55685" y="24248"/>
                    <a:pt x="55706" y="24224"/>
                    <a:pt x="55724" y="24190"/>
                  </a:cubicBezTo>
                  <a:cubicBezTo>
                    <a:pt x="55795" y="24115"/>
                    <a:pt x="55859" y="24030"/>
                    <a:pt x="55920" y="23943"/>
                  </a:cubicBezTo>
                  <a:lnTo>
                    <a:pt x="59211" y="28599"/>
                  </a:lnTo>
                  <a:lnTo>
                    <a:pt x="58776" y="29395"/>
                  </a:lnTo>
                  <a:lnTo>
                    <a:pt x="57585" y="29942"/>
                  </a:lnTo>
                  <a:cubicBezTo>
                    <a:pt x="56619" y="28163"/>
                    <a:pt x="54545" y="24359"/>
                    <a:pt x="54413" y="24227"/>
                  </a:cubicBezTo>
                  <a:cubicBezTo>
                    <a:pt x="54241" y="24055"/>
                    <a:pt x="49980" y="20567"/>
                    <a:pt x="49980" y="20567"/>
                  </a:cubicBezTo>
                  <a:cubicBezTo>
                    <a:pt x="49980" y="20567"/>
                    <a:pt x="50075" y="19887"/>
                    <a:pt x="50174" y="19207"/>
                  </a:cubicBezTo>
                  <a:close/>
                  <a:moveTo>
                    <a:pt x="22502" y="18139"/>
                  </a:moveTo>
                  <a:lnTo>
                    <a:pt x="22999" y="29251"/>
                  </a:lnTo>
                  <a:cubicBezTo>
                    <a:pt x="22999" y="29251"/>
                    <a:pt x="23232" y="29251"/>
                    <a:pt x="23579" y="29235"/>
                  </a:cubicBezTo>
                  <a:lnTo>
                    <a:pt x="23579" y="29235"/>
                  </a:lnTo>
                  <a:lnTo>
                    <a:pt x="23523" y="30084"/>
                  </a:lnTo>
                  <a:lnTo>
                    <a:pt x="23284" y="31060"/>
                  </a:lnTo>
                  <a:lnTo>
                    <a:pt x="22562" y="31094"/>
                  </a:lnTo>
                  <a:lnTo>
                    <a:pt x="20975" y="30697"/>
                  </a:lnTo>
                  <a:lnTo>
                    <a:pt x="20262" y="30203"/>
                  </a:lnTo>
                  <a:lnTo>
                    <a:pt x="20245" y="30209"/>
                  </a:lnTo>
                  <a:lnTo>
                    <a:pt x="19433" y="29154"/>
                  </a:lnTo>
                  <a:lnTo>
                    <a:pt x="17016" y="28438"/>
                  </a:lnTo>
                  <a:lnTo>
                    <a:pt x="16778" y="28600"/>
                  </a:lnTo>
                  <a:lnTo>
                    <a:pt x="16778" y="28600"/>
                  </a:lnTo>
                  <a:lnTo>
                    <a:pt x="16866" y="28146"/>
                  </a:lnTo>
                  <a:cubicBezTo>
                    <a:pt x="16977" y="28203"/>
                    <a:pt x="17091" y="28260"/>
                    <a:pt x="17207" y="28314"/>
                  </a:cubicBezTo>
                  <a:cubicBezTo>
                    <a:pt x="17210" y="28346"/>
                    <a:pt x="17232" y="28372"/>
                    <a:pt x="17263" y="28382"/>
                  </a:cubicBezTo>
                  <a:cubicBezTo>
                    <a:pt x="17269" y="28383"/>
                    <a:pt x="17276" y="28383"/>
                    <a:pt x="17282" y="28383"/>
                  </a:cubicBezTo>
                  <a:cubicBezTo>
                    <a:pt x="17297" y="28383"/>
                    <a:pt x="17313" y="28378"/>
                    <a:pt x="17324" y="28368"/>
                  </a:cubicBezTo>
                  <a:cubicBezTo>
                    <a:pt x="17802" y="28585"/>
                    <a:pt x="18306" y="28760"/>
                    <a:pt x="18747" y="28808"/>
                  </a:cubicBezTo>
                  <a:cubicBezTo>
                    <a:pt x="18747" y="28808"/>
                    <a:pt x="19894" y="24045"/>
                    <a:pt x="20266" y="22523"/>
                  </a:cubicBezTo>
                  <a:cubicBezTo>
                    <a:pt x="20274" y="22511"/>
                    <a:pt x="20279" y="22495"/>
                    <a:pt x="20276" y="22480"/>
                  </a:cubicBezTo>
                  <a:cubicBezTo>
                    <a:pt x="20334" y="22247"/>
                    <a:pt x="20370" y="22098"/>
                    <a:pt x="20379" y="22067"/>
                  </a:cubicBezTo>
                  <a:cubicBezTo>
                    <a:pt x="20423" y="21912"/>
                    <a:pt x="21938" y="18637"/>
                    <a:pt x="22132" y="18218"/>
                  </a:cubicBezTo>
                  <a:lnTo>
                    <a:pt x="22502" y="18139"/>
                  </a:lnTo>
                  <a:close/>
                  <a:moveTo>
                    <a:pt x="69364" y="24972"/>
                  </a:moveTo>
                  <a:lnTo>
                    <a:pt x="70931" y="25433"/>
                  </a:lnTo>
                  <a:lnTo>
                    <a:pt x="73510" y="26193"/>
                  </a:lnTo>
                  <a:lnTo>
                    <a:pt x="73917" y="26312"/>
                  </a:lnTo>
                  <a:lnTo>
                    <a:pt x="73146" y="28783"/>
                  </a:lnTo>
                  <a:lnTo>
                    <a:pt x="71498" y="34074"/>
                  </a:lnTo>
                  <a:lnTo>
                    <a:pt x="71240" y="32819"/>
                  </a:lnTo>
                  <a:lnTo>
                    <a:pt x="70047" y="31929"/>
                  </a:lnTo>
                  <a:lnTo>
                    <a:pt x="70047" y="31107"/>
                  </a:lnTo>
                  <a:lnTo>
                    <a:pt x="69053" y="29188"/>
                  </a:lnTo>
                  <a:lnTo>
                    <a:pt x="67930" y="28685"/>
                  </a:lnTo>
                  <a:lnTo>
                    <a:pt x="69364" y="24972"/>
                  </a:lnTo>
                  <a:close/>
                  <a:moveTo>
                    <a:pt x="26301" y="27917"/>
                  </a:moveTo>
                  <a:cubicBezTo>
                    <a:pt x="26849" y="28248"/>
                    <a:pt x="28221" y="28729"/>
                    <a:pt x="28974" y="28729"/>
                  </a:cubicBezTo>
                  <a:cubicBezTo>
                    <a:pt x="29004" y="28729"/>
                    <a:pt x="29033" y="28729"/>
                    <a:pt x="29061" y="28727"/>
                  </a:cubicBezTo>
                  <a:lnTo>
                    <a:pt x="29195" y="29956"/>
                  </a:lnTo>
                  <a:lnTo>
                    <a:pt x="29217" y="30166"/>
                  </a:lnTo>
                  <a:lnTo>
                    <a:pt x="29833" y="37545"/>
                  </a:lnTo>
                  <a:lnTo>
                    <a:pt x="29735" y="37533"/>
                  </a:lnTo>
                  <a:lnTo>
                    <a:pt x="28778" y="36376"/>
                  </a:lnTo>
                  <a:lnTo>
                    <a:pt x="28409" y="36251"/>
                  </a:lnTo>
                  <a:lnTo>
                    <a:pt x="27981" y="35538"/>
                  </a:lnTo>
                  <a:lnTo>
                    <a:pt x="27693" y="35134"/>
                  </a:lnTo>
                  <a:lnTo>
                    <a:pt x="28386" y="34989"/>
                  </a:lnTo>
                  <a:lnTo>
                    <a:pt x="28673" y="33951"/>
                  </a:lnTo>
                  <a:cubicBezTo>
                    <a:pt x="28673" y="33951"/>
                    <a:pt x="27605" y="33316"/>
                    <a:pt x="27519" y="33316"/>
                  </a:cubicBezTo>
                  <a:cubicBezTo>
                    <a:pt x="27433" y="33316"/>
                    <a:pt x="27000" y="31641"/>
                    <a:pt x="27000" y="31641"/>
                  </a:cubicBezTo>
                  <a:lnTo>
                    <a:pt x="26134" y="30919"/>
                  </a:lnTo>
                  <a:lnTo>
                    <a:pt x="26092" y="30921"/>
                  </a:lnTo>
                  <a:lnTo>
                    <a:pt x="26036" y="30605"/>
                  </a:lnTo>
                  <a:lnTo>
                    <a:pt x="24558" y="29842"/>
                  </a:lnTo>
                  <a:cubicBezTo>
                    <a:pt x="24558" y="29842"/>
                    <a:pt x="24554" y="29806"/>
                    <a:pt x="24546" y="29747"/>
                  </a:cubicBezTo>
                  <a:cubicBezTo>
                    <a:pt x="24533" y="29657"/>
                    <a:pt x="24514" y="29510"/>
                    <a:pt x="24493" y="29337"/>
                  </a:cubicBezTo>
                  <a:cubicBezTo>
                    <a:pt x="24493" y="29332"/>
                    <a:pt x="24491" y="29328"/>
                    <a:pt x="24491" y="29321"/>
                  </a:cubicBezTo>
                  <a:cubicBezTo>
                    <a:pt x="24485" y="29273"/>
                    <a:pt x="24478" y="29223"/>
                    <a:pt x="24472" y="29171"/>
                  </a:cubicBezTo>
                  <a:cubicBezTo>
                    <a:pt x="25140" y="29102"/>
                    <a:pt x="25865" y="28974"/>
                    <a:pt x="26245" y="28733"/>
                  </a:cubicBezTo>
                  <a:lnTo>
                    <a:pt x="26301" y="27917"/>
                  </a:lnTo>
                  <a:close/>
                  <a:moveTo>
                    <a:pt x="49062" y="25789"/>
                  </a:moveTo>
                  <a:lnTo>
                    <a:pt x="52563" y="28086"/>
                  </a:lnTo>
                  <a:lnTo>
                    <a:pt x="55548" y="32908"/>
                  </a:lnTo>
                  <a:cubicBezTo>
                    <a:pt x="55548" y="32908"/>
                    <a:pt x="55957" y="32659"/>
                    <a:pt x="56526" y="32221"/>
                  </a:cubicBezTo>
                  <a:lnTo>
                    <a:pt x="56526" y="32221"/>
                  </a:lnTo>
                  <a:lnTo>
                    <a:pt x="56390" y="32819"/>
                  </a:lnTo>
                  <a:lnTo>
                    <a:pt x="55130" y="33710"/>
                  </a:lnTo>
                  <a:lnTo>
                    <a:pt x="54799" y="36313"/>
                  </a:lnTo>
                  <a:lnTo>
                    <a:pt x="54577" y="36535"/>
                  </a:lnTo>
                  <a:lnTo>
                    <a:pt x="54572" y="36537"/>
                  </a:lnTo>
                  <a:lnTo>
                    <a:pt x="54559" y="36551"/>
                  </a:lnTo>
                  <a:lnTo>
                    <a:pt x="52985" y="38122"/>
                  </a:lnTo>
                  <a:cubicBezTo>
                    <a:pt x="52929" y="38133"/>
                    <a:pt x="52871" y="38142"/>
                    <a:pt x="52813" y="38153"/>
                  </a:cubicBezTo>
                  <a:cubicBezTo>
                    <a:pt x="52080" y="38281"/>
                    <a:pt x="51351" y="38399"/>
                    <a:pt x="50629" y="38505"/>
                  </a:cubicBezTo>
                  <a:lnTo>
                    <a:pt x="50568" y="38357"/>
                  </a:lnTo>
                  <a:cubicBezTo>
                    <a:pt x="50568" y="38357"/>
                    <a:pt x="49697" y="37957"/>
                    <a:pt x="49411" y="37957"/>
                  </a:cubicBezTo>
                  <a:cubicBezTo>
                    <a:pt x="49398" y="37957"/>
                    <a:pt x="49386" y="37958"/>
                    <a:pt x="49375" y="37959"/>
                  </a:cubicBezTo>
                  <a:cubicBezTo>
                    <a:pt x="49291" y="37973"/>
                    <a:pt x="49078" y="38106"/>
                    <a:pt x="48837" y="38272"/>
                  </a:cubicBezTo>
                  <a:lnTo>
                    <a:pt x="48317" y="38055"/>
                  </a:lnTo>
                  <a:cubicBezTo>
                    <a:pt x="48317" y="38055"/>
                    <a:pt x="48313" y="38049"/>
                    <a:pt x="48310" y="38039"/>
                  </a:cubicBezTo>
                  <a:cubicBezTo>
                    <a:pt x="48310" y="38034"/>
                    <a:pt x="48309" y="38030"/>
                    <a:pt x="48307" y="38025"/>
                  </a:cubicBezTo>
                  <a:cubicBezTo>
                    <a:pt x="48307" y="38024"/>
                    <a:pt x="48307" y="38024"/>
                    <a:pt x="48306" y="38024"/>
                  </a:cubicBezTo>
                  <a:cubicBezTo>
                    <a:pt x="48301" y="38005"/>
                    <a:pt x="48293" y="37980"/>
                    <a:pt x="48282" y="37948"/>
                  </a:cubicBezTo>
                  <a:cubicBezTo>
                    <a:pt x="48282" y="37945"/>
                    <a:pt x="48281" y="37941"/>
                    <a:pt x="48279" y="37938"/>
                  </a:cubicBezTo>
                  <a:cubicBezTo>
                    <a:pt x="48276" y="37928"/>
                    <a:pt x="48273" y="37919"/>
                    <a:pt x="48270" y="37908"/>
                  </a:cubicBezTo>
                  <a:cubicBezTo>
                    <a:pt x="48268" y="37900"/>
                    <a:pt x="48265" y="37892"/>
                    <a:pt x="48262" y="37883"/>
                  </a:cubicBezTo>
                  <a:cubicBezTo>
                    <a:pt x="48257" y="37867"/>
                    <a:pt x="48252" y="37852"/>
                    <a:pt x="48246" y="37834"/>
                  </a:cubicBezTo>
                  <a:cubicBezTo>
                    <a:pt x="48246" y="37831"/>
                    <a:pt x="48245" y="37830"/>
                    <a:pt x="48245" y="37827"/>
                  </a:cubicBezTo>
                  <a:cubicBezTo>
                    <a:pt x="48231" y="37786"/>
                    <a:pt x="48217" y="37741"/>
                    <a:pt x="48202" y="37695"/>
                  </a:cubicBezTo>
                  <a:cubicBezTo>
                    <a:pt x="48201" y="37690"/>
                    <a:pt x="48199" y="37684"/>
                    <a:pt x="48198" y="37678"/>
                  </a:cubicBezTo>
                  <a:cubicBezTo>
                    <a:pt x="48192" y="37659"/>
                    <a:pt x="48185" y="37640"/>
                    <a:pt x="48179" y="37622"/>
                  </a:cubicBezTo>
                  <a:cubicBezTo>
                    <a:pt x="48177" y="37619"/>
                    <a:pt x="48177" y="37617"/>
                    <a:pt x="48177" y="37615"/>
                  </a:cubicBezTo>
                  <a:cubicBezTo>
                    <a:pt x="48171" y="37595"/>
                    <a:pt x="48165" y="37576"/>
                    <a:pt x="48159" y="37558"/>
                  </a:cubicBezTo>
                  <a:cubicBezTo>
                    <a:pt x="48156" y="37550"/>
                    <a:pt x="48154" y="37544"/>
                    <a:pt x="48151" y="37536"/>
                  </a:cubicBezTo>
                  <a:cubicBezTo>
                    <a:pt x="48146" y="37522"/>
                    <a:pt x="48141" y="37508"/>
                    <a:pt x="48138" y="37495"/>
                  </a:cubicBezTo>
                  <a:cubicBezTo>
                    <a:pt x="48135" y="37486"/>
                    <a:pt x="48132" y="37478"/>
                    <a:pt x="48129" y="37468"/>
                  </a:cubicBezTo>
                  <a:cubicBezTo>
                    <a:pt x="48126" y="37456"/>
                    <a:pt x="48121" y="37442"/>
                    <a:pt x="48116" y="37429"/>
                  </a:cubicBezTo>
                  <a:cubicBezTo>
                    <a:pt x="48115" y="37422"/>
                    <a:pt x="48112" y="37415"/>
                    <a:pt x="48109" y="37408"/>
                  </a:cubicBezTo>
                  <a:cubicBezTo>
                    <a:pt x="48106" y="37395"/>
                    <a:pt x="48101" y="37382"/>
                    <a:pt x="48098" y="37370"/>
                  </a:cubicBezTo>
                  <a:cubicBezTo>
                    <a:pt x="48095" y="37364"/>
                    <a:pt x="48093" y="37357"/>
                    <a:pt x="48091" y="37351"/>
                  </a:cubicBezTo>
                  <a:cubicBezTo>
                    <a:pt x="48085" y="37337"/>
                    <a:pt x="48081" y="37323"/>
                    <a:pt x="48076" y="37309"/>
                  </a:cubicBezTo>
                  <a:cubicBezTo>
                    <a:pt x="48065" y="37276"/>
                    <a:pt x="48055" y="37248"/>
                    <a:pt x="48048" y="37232"/>
                  </a:cubicBezTo>
                  <a:cubicBezTo>
                    <a:pt x="48032" y="37192"/>
                    <a:pt x="48002" y="37029"/>
                    <a:pt x="47969" y="36813"/>
                  </a:cubicBezTo>
                  <a:cubicBezTo>
                    <a:pt x="48922" y="36421"/>
                    <a:pt x="49578" y="35835"/>
                    <a:pt x="49578" y="35835"/>
                  </a:cubicBezTo>
                  <a:lnTo>
                    <a:pt x="49234" y="28488"/>
                  </a:lnTo>
                  <a:lnTo>
                    <a:pt x="49062" y="25789"/>
                  </a:lnTo>
                  <a:close/>
                  <a:moveTo>
                    <a:pt x="43401" y="25843"/>
                  </a:moveTo>
                  <a:cubicBezTo>
                    <a:pt x="43401" y="25843"/>
                    <a:pt x="43717" y="25853"/>
                    <a:pt x="44055" y="25853"/>
                  </a:cubicBezTo>
                  <a:cubicBezTo>
                    <a:pt x="44148" y="25853"/>
                    <a:pt x="44242" y="25852"/>
                    <a:pt x="44331" y="25850"/>
                  </a:cubicBezTo>
                  <a:cubicBezTo>
                    <a:pt x="44678" y="27186"/>
                    <a:pt x="44986" y="28372"/>
                    <a:pt x="44986" y="28372"/>
                  </a:cubicBezTo>
                  <a:lnTo>
                    <a:pt x="46134" y="37156"/>
                  </a:lnTo>
                  <a:cubicBezTo>
                    <a:pt x="46208" y="37159"/>
                    <a:pt x="46280" y="37161"/>
                    <a:pt x="46352" y="37161"/>
                  </a:cubicBezTo>
                  <a:cubicBezTo>
                    <a:pt x="46376" y="37161"/>
                    <a:pt x="46401" y="37161"/>
                    <a:pt x="46425" y="37160"/>
                  </a:cubicBezTo>
                  <a:cubicBezTo>
                    <a:pt x="46437" y="37175"/>
                    <a:pt x="46458" y="37185"/>
                    <a:pt x="46480" y="37185"/>
                  </a:cubicBezTo>
                  <a:lnTo>
                    <a:pt x="46486" y="37185"/>
                  </a:lnTo>
                  <a:cubicBezTo>
                    <a:pt x="46508" y="37184"/>
                    <a:pt x="46526" y="37171"/>
                    <a:pt x="46539" y="37156"/>
                  </a:cubicBezTo>
                  <a:cubicBezTo>
                    <a:pt x="46772" y="37143"/>
                    <a:pt x="46999" y="37107"/>
                    <a:pt x="47217" y="37057"/>
                  </a:cubicBezTo>
                  <a:lnTo>
                    <a:pt x="47244" y="37315"/>
                  </a:lnTo>
                  <a:lnTo>
                    <a:pt x="47074" y="38016"/>
                  </a:lnTo>
                  <a:cubicBezTo>
                    <a:pt x="46842" y="38050"/>
                    <a:pt x="46570" y="38099"/>
                    <a:pt x="46394" y="38158"/>
                  </a:cubicBezTo>
                  <a:cubicBezTo>
                    <a:pt x="46232" y="38211"/>
                    <a:pt x="45540" y="38530"/>
                    <a:pt x="44827" y="38866"/>
                  </a:cubicBezTo>
                  <a:cubicBezTo>
                    <a:pt x="44497" y="36807"/>
                    <a:pt x="43665" y="31677"/>
                    <a:pt x="43570" y="31518"/>
                  </a:cubicBezTo>
                  <a:cubicBezTo>
                    <a:pt x="43485" y="31376"/>
                    <a:pt x="41064" y="28979"/>
                    <a:pt x="39703" y="27637"/>
                  </a:cubicBezTo>
                  <a:lnTo>
                    <a:pt x="39624" y="26308"/>
                  </a:lnTo>
                  <a:lnTo>
                    <a:pt x="39624" y="26308"/>
                  </a:lnTo>
                  <a:cubicBezTo>
                    <a:pt x="39940" y="26610"/>
                    <a:pt x="40285" y="26867"/>
                    <a:pt x="40581" y="26910"/>
                  </a:cubicBezTo>
                  <a:cubicBezTo>
                    <a:pt x="40723" y="26932"/>
                    <a:pt x="40870" y="26941"/>
                    <a:pt x="41016" y="26941"/>
                  </a:cubicBezTo>
                  <a:cubicBezTo>
                    <a:pt x="41680" y="26941"/>
                    <a:pt x="42329" y="26751"/>
                    <a:pt x="42466" y="26673"/>
                  </a:cubicBezTo>
                  <a:cubicBezTo>
                    <a:pt x="42519" y="26641"/>
                    <a:pt x="42671" y="26430"/>
                    <a:pt x="42854" y="26154"/>
                  </a:cubicBezTo>
                  <a:cubicBezTo>
                    <a:pt x="42915" y="26165"/>
                    <a:pt x="42954" y="26171"/>
                    <a:pt x="42954" y="26171"/>
                  </a:cubicBezTo>
                  <a:lnTo>
                    <a:pt x="43401" y="25843"/>
                  </a:lnTo>
                  <a:close/>
                  <a:moveTo>
                    <a:pt x="38995" y="34840"/>
                  </a:moveTo>
                  <a:lnTo>
                    <a:pt x="40405" y="38760"/>
                  </a:lnTo>
                  <a:lnTo>
                    <a:pt x="39927" y="38885"/>
                  </a:lnTo>
                  <a:lnTo>
                    <a:pt x="40262" y="39162"/>
                  </a:lnTo>
                  <a:lnTo>
                    <a:pt x="39048" y="39534"/>
                  </a:lnTo>
                  <a:lnTo>
                    <a:pt x="38884" y="39044"/>
                  </a:lnTo>
                  <a:lnTo>
                    <a:pt x="38428" y="38727"/>
                  </a:lnTo>
                  <a:lnTo>
                    <a:pt x="38437" y="38724"/>
                  </a:lnTo>
                  <a:lnTo>
                    <a:pt x="38234" y="35302"/>
                  </a:lnTo>
                  <a:lnTo>
                    <a:pt x="38995" y="34840"/>
                  </a:lnTo>
                  <a:close/>
                  <a:moveTo>
                    <a:pt x="23498" y="0"/>
                  </a:moveTo>
                  <a:cubicBezTo>
                    <a:pt x="23261" y="0"/>
                    <a:pt x="23021" y="49"/>
                    <a:pt x="22787" y="158"/>
                  </a:cubicBezTo>
                  <a:cubicBezTo>
                    <a:pt x="22753" y="152"/>
                    <a:pt x="22719" y="149"/>
                    <a:pt x="22684" y="149"/>
                  </a:cubicBezTo>
                  <a:cubicBezTo>
                    <a:pt x="22421" y="149"/>
                    <a:pt x="22133" y="309"/>
                    <a:pt x="21988" y="543"/>
                  </a:cubicBezTo>
                  <a:cubicBezTo>
                    <a:pt x="21977" y="560"/>
                    <a:pt x="21969" y="577"/>
                    <a:pt x="21961" y="594"/>
                  </a:cubicBezTo>
                  <a:cubicBezTo>
                    <a:pt x="21963" y="555"/>
                    <a:pt x="21966" y="530"/>
                    <a:pt x="21966" y="530"/>
                  </a:cubicBezTo>
                  <a:lnTo>
                    <a:pt x="21966" y="530"/>
                  </a:lnTo>
                  <a:cubicBezTo>
                    <a:pt x="21817" y="547"/>
                    <a:pt x="21636" y="641"/>
                    <a:pt x="21538" y="843"/>
                  </a:cubicBezTo>
                  <a:cubicBezTo>
                    <a:pt x="21276" y="915"/>
                    <a:pt x="21189" y="1058"/>
                    <a:pt x="21191" y="1223"/>
                  </a:cubicBezTo>
                  <a:cubicBezTo>
                    <a:pt x="21083" y="1143"/>
                    <a:pt x="20997" y="1051"/>
                    <a:pt x="20997" y="1051"/>
                  </a:cubicBezTo>
                  <a:lnTo>
                    <a:pt x="20997" y="1051"/>
                  </a:lnTo>
                  <a:cubicBezTo>
                    <a:pt x="20742" y="1850"/>
                    <a:pt x="21400" y="2214"/>
                    <a:pt x="21606" y="2306"/>
                  </a:cubicBezTo>
                  <a:lnTo>
                    <a:pt x="21533" y="2725"/>
                  </a:lnTo>
                  <a:cubicBezTo>
                    <a:pt x="21533" y="2725"/>
                    <a:pt x="21297" y="3987"/>
                    <a:pt x="21280" y="4285"/>
                  </a:cubicBezTo>
                  <a:cubicBezTo>
                    <a:pt x="21253" y="4292"/>
                    <a:pt x="21228" y="4298"/>
                    <a:pt x="21201" y="4303"/>
                  </a:cubicBezTo>
                  <a:cubicBezTo>
                    <a:pt x="21020" y="4342"/>
                    <a:pt x="20859" y="4379"/>
                    <a:pt x="20736" y="4411"/>
                  </a:cubicBezTo>
                  <a:cubicBezTo>
                    <a:pt x="20612" y="4440"/>
                    <a:pt x="20496" y="4468"/>
                    <a:pt x="20390" y="4497"/>
                  </a:cubicBezTo>
                  <a:lnTo>
                    <a:pt x="20388" y="4497"/>
                  </a:lnTo>
                  <a:cubicBezTo>
                    <a:pt x="20016" y="4592"/>
                    <a:pt x="19769" y="4664"/>
                    <a:pt x="19769" y="4664"/>
                  </a:cubicBezTo>
                  <a:cubicBezTo>
                    <a:pt x="19769" y="4664"/>
                    <a:pt x="19769" y="4667"/>
                    <a:pt x="19769" y="4668"/>
                  </a:cubicBezTo>
                  <a:lnTo>
                    <a:pt x="18755" y="4950"/>
                  </a:lnTo>
                  <a:lnTo>
                    <a:pt x="18609" y="4989"/>
                  </a:lnTo>
                  <a:lnTo>
                    <a:pt x="18236" y="5578"/>
                  </a:lnTo>
                  <a:lnTo>
                    <a:pt x="17973" y="5461"/>
                  </a:lnTo>
                  <a:lnTo>
                    <a:pt x="16494" y="5693"/>
                  </a:lnTo>
                  <a:cubicBezTo>
                    <a:pt x="16439" y="5652"/>
                    <a:pt x="16391" y="5627"/>
                    <a:pt x="16352" y="5625"/>
                  </a:cubicBezTo>
                  <a:cubicBezTo>
                    <a:pt x="16342" y="5625"/>
                    <a:pt x="16332" y="5624"/>
                    <a:pt x="16321" y="5624"/>
                  </a:cubicBezTo>
                  <a:cubicBezTo>
                    <a:pt x="16107" y="5624"/>
                    <a:pt x="15655" y="5767"/>
                    <a:pt x="15338" y="5879"/>
                  </a:cubicBezTo>
                  <a:cubicBezTo>
                    <a:pt x="15024" y="5847"/>
                    <a:pt x="14737" y="5829"/>
                    <a:pt x="14479" y="5829"/>
                  </a:cubicBezTo>
                  <a:cubicBezTo>
                    <a:pt x="13931" y="5829"/>
                    <a:pt x="13514" y="5907"/>
                    <a:pt x="13248" y="6082"/>
                  </a:cubicBezTo>
                  <a:cubicBezTo>
                    <a:pt x="13234" y="6087"/>
                    <a:pt x="13222" y="6090"/>
                    <a:pt x="13209" y="6094"/>
                  </a:cubicBezTo>
                  <a:cubicBezTo>
                    <a:pt x="12468" y="6396"/>
                    <a:pt x="11822" y="6678"/>
                    <a:pt x="11758" y="6873"/>
                  </a:cubicBezTo>
                  <a:cubicBezTo>
                    <a:pt x="11741" y="6928"/>
                    <a:pt x="11717" y="7031"/>
                    <a:pt x="11694" y="7153"/>
                  </a:cubicBezTo>
                  <a:lnTo>
                    <a:pt x="11692" y="7153"/>
                  </a:lnTo>
                  <a:cubicBezTo>
                    <a:pt x="11692" y="7153"/>
                    <a:pt x="11602" y="7509"/>
                    <a:pt x="11541" y="7767"/>
                  </a:cubicBezTo>
                  <a:cubicBezTo>
                    <a:pt x="11505" y="7775"/>
                    <a:pt x="11469" y="7783"/>
                    <a:pt x="11431" y="7792"/>
                  </a:cubicBezTo>
                  <a:lnTo>
                    <a:pt x="11427" y="7792"/>
                  </a:lnTo>
                  <a:cubicBezTo>
                    <a:pt x="11402" y="7799"/>
                    <a:pt x="11375" y="7806"/>
                    <a:pt x="11350" y="7813"/>
                  </a:cubicBezTo>
                  <a:cubicBezTo>
                    <a:pt x="11295" y="7827"/>
                    <a:pt x="11241" y="7842"/>
                    <a:pt x="11184" y="7858"/>
                  </a:cubicBezTo>
                  <a:cubicBezTo>
                    <a:pt x="11152" y="7867"/>
                    <a:pt x="11119" y="7878"/>
                    <a:pt x="11086" y="7888"/>
                  </a:cubicBezTo>
                  <a:cubicBezTo>
                    <a:pt x="11036" y="7903"/>
                    <a:pt x="10986" y="7919"/>
                    <a:pt x="10934" y="7936"/>
                  </a:cubicBezTo>
                  <a:cubicBezTo>
                    <a:pt x="10900" y="7947"/>
                    <a:pt x="10865" y="7960"/>
                    <a:pt x="10829" y="7972"/>
                  </a:cubicBezTo>
                  <a:cubicBezTo>
                    <a:pt x="10776" y="7991"/>
                    <a:pt x="10723" y="8010"/>
                    <a:pt x="10668" y="8030"/>
                  </a:cubicBezTo>
                  <a:cubicBezTo>
                    <a:pt x="10636" y="8042"/>
                    <a:pt x="10604" y="8055"/>
                    <a:pt x="10571" y="8067"/>
                  </a:cubicBezTo>
                  <a:cubicBezTo>
                    <a:pt x="10498" y="8096"/>
                    <a:pt x="10424" y="8127"/>
                    <a:pt x="10351" y="8160"/>
                  </a:cubicBezTo>
                  <a:cubicBezTo>
                    <a:pt x="10335" y="8166"/>
                    <a:pt x="10321" y="8171"/>
                    <a:pt x="10307" y="8177"/>
                  </a:cubicBezTo>
                  <a:cubicBezTo>
                    <a:pt x="10220" y="8216"/>
                    <a:pt x="10131" y="8257"/>
                    <a:pt x="10041" y="8300"/>
                  </a:cubicBezTo>
                  <a:cubicBezTo>
                    <a:pt x="10010" y="8316"/>
                    <a:pt x="9979" y="8332"/>
                    <a:pt x="9949" y="8347"/>
                  </a:cubicBezTo>
                  <a:cubicBezTo>
                    <a:pt x="9887" y="8379"/>
                    <a:pt x="9826" y="8410"/>
                    <a:pt x="9763" y="8444"/>
                  </a:cubicBezTo>
                  <a:cubicBezTo>
                    <a:pt x="9727" y="8463"/>
                    <a:pt x="9693" y="8482"/>
                    <a:pt x="9657" y="8502"/>
                  </a:cubicBezTo>
                  <a:cubicBezTo>
                    <a:pt x="9596" y="8535"/>
                    <a:pt x="9535" y="8571"/>
                    <a:pt x="9474" y="8607"/>
                  </a:cubicBezTo>
                  <a:cubicBezTo>
                    <a:pt x="9440" y="8627"/>
                    <a:pt x="9405" y="8648"/>
                    <a:pt x="9369" y="8669"/>
                  </a:cubicBezTo>
                  <a:cubicBezTo>
                    <a:pt x="9300" y="8712"/>
                    <a:pt x="9228" y="8757"/>
                    <a:pt x="9158" y="8802"/>
                  </a:cubicBezTo>
                  <a:cubicBezTo>
                    <a:pt x="9133" y="8820"/>
                    <a:pt x="9106" y="8835"/>
                    <a:pt x="9080" y="8852"/>
                  </a:cubicBezTo>
                  <a:cubicBezTo>
                    <a:pt x="8985" y="8916"/>
                    <a:pt x="8888" y="8984"/>
                    <a:pt x="8789" y="9054"/>
                  </a:cubicBezTo>
                  <a:cubicBezTo>
                    <a:pt x="8766" y="9070"/>
                    <a:pt x="8742" y="9088"/>
                    <a:pt x="8719" y="9106"/>
                  </a:cubicBezTo>
                  <a:cubicBezTo>
                    <a:pt x="8644" y="9160"/>
                    <a:pt x="8569" y="9218"/>
                    <a:pt x="8492" y="9278"/>
                  </a:cubicBezTo>
                  <a:cubicBezTo>
                    <a:pt x="8458" y="9304"/>
                    <a:pt x="8422" y="9332"/>
                    <a:pt x="8387" y="9360"/>
                  </a:cubicBezTo>
                  <a:cubicBezTo>
                    <a:pt x="8320" y="9414"/>
                    <a:pt x="8254" y="9468"/>
                    <a:pt x="8187" y="9525"/>
                  </a:cubicBezTo>
                  <a:cubicBezTo>
                    <a:pt x="8150" y="9554"/>
                    <a:pt x="8114" y="9586"/>
                    <a:pt x="8076" y="9617"/>
                  </a:cubicBezTo>
                  <a:cubicBezTo>
                    <a:pt x="8007" y="9678"/>
                    <a:pt x="7937" y="9740"/>
                    <a:pt x="7867" y="9803"/>
                  </a:cubicBezTo>
                  <a:cubicBezTo>
                    <a:pt x="7834" y="9833"/>
                    <a:pt x="7803" y="9862"/>
                    <a:pt x="7770" y="9892"/>
                  </a:cubicBezTo>
                  <a:cubicBezTo>
                    <a:pt x="7667" y="9987"/>
                    <a:pt x="7565" y="10084"/>
                    <a:pt x="7462" y="10186"/>
                  </a:cubicBezTo>
                  <a:lnTo>
                    <a:pt x="7735" y="10483"/>
                  </a:lnTo>
                  <a:cubicBezTo>
                    <a:pt x="8620" y="9626"/>
                    <a:pt x="10313" y="9102"/>
                    <a:pt x="12133" y="9102"/>
                  </a:cubicBezTo>
                  <a:cubicBezTo>
                    <a:pt x="12150" y="9102"/>
                    <a:pt x="12166" y="9102"/>
                    <a:pt x="12182" y="9102"/>
                  </a:cubicBezTo>
                  <a:cubicBezTo>
                    <a:pt x="12183" y="9143"/>
                    <a:pt x="12185" y="9176"/>
                    <a:pt x="12185" y="9193"/>
                  </a:cubicBezTo>
                  <a:cubicBezTo>
                    <a:pt x="12183" y="9232"/>
                    <a:pt x="12268" y="9250"/>
                    <a:pt x="12368" y="9250"/>
                  </a:cubicBezTo>
                  <a:cubicBezTo>
                    <a:pt x="12413" y="9250"/>
                    <a:pt x="12460" y="9246"/>
                    <a:pt x="12504" y="9240"/>
                  </a:cubicBezTo>
                  <a:lnTo>
                    <a:pt x="12504" y="9240"/>
                  </a:lnTo>
                  <a:lnTo>
                    <a:pt x="12432" y="13346"/>
                  </a:lnTo>
                  <a:lnTo>
                    <a:pt x="12190" y="27284"/>
                  </a:lnTo>
                  <a:lnTo>
                    <a:pt x="12179" y="27930"/>
                  </a:lnTo>
                  <a:lnTo>
                    <a:pt x="11993" y="27886"/>
                  </a:lnTo>
                  <a:lnTo>
                    <a:pt x="10528" y="28768"/>
                  </a:lnTo>
                  <a:lnTo>
                    <a:pt x="8662" y="31304"/>
                  </a:lnTo>
                  <a:lnTo>
                    <a:pt x="6336" y="31965"/>
                  </a:lnTo>
                  <a:lnTo>
                    <a:pt x="5931" y="34060"/>
                  </a:lnTo>
                  <a:lnTo>
                    <a:pt x="5700" y="34165"/>
                  </a:lnTo>
                  <a:lnTo>
                    <a:pt x="3586" y="23894"/>
                  </a:lnTo>
                  <a:lnTo>
                    <a:pt x="4801" y="23638"/>
                  </a:lnTo>
                  <a:lnTo>
                    <a:pt x="4535" y="22622"/>
                  </a:lnTo>
                  <a:lnTo>
                    <a:pt x="1905" y="23605"/>
                  </a:lnTo>
                  <a:lnTo>
                    <a:pt x="1954" y="24240"/>
                  </a:lnTo>
                  <a:lnTo>
                    <a:pt x="3118" y="23995"/>
                  </a:lnTo>
                  <a:lnTo>
                    <a:pt x="4890" y="34531"/>
                  </a:lnTo>
                  <a:lnTo>
                    <a:pt x="4344" y="34776"/>
                  </a:lnTo>
                  <a:lnTo>
                    <a:pt x="4302" y="36871"/>
                  </a:lnTo>
                  <a:lnTo>
                    <a:pt x="3942" y="37110"/>
                  </a:lnTo>
                  <a:lnTo>
                    <a:pt x="3564" y="37181"/>
                  </a:lnTo>
                  <a:lnTo>
                    <a:pt x="3595" y="37339"/>
                  </a:lnTo>
                  <a:lnTo>
                    <a:pt x="2096" y="38332"/>
                  </a:lnTo>
                  <a:lnTo>
                    <a:pt x="1888" y="38471"/>
                  </a:lnTo>
                  <a:lnTo>
                    <a:pt x="1408" y="39287"/>
                  </a:lnTo>
                  <a:cubicBezTo>
                    <a:pt x="662" y="39523"/>
                    <a:pt x="1" y="39739"/>
                    <a:pt x="1" y="39739"/>
                  </a:cubicBezTo>
                  <a:lnTo>
                    <a:pt x="14155" y="39739"/>
                  </a:lnTo>
                  <a:lnTo>
                    <a:pt x="13856" y="39693"/>
                  </a:lnTo>
                  <a:lnTo>
                    <a:pt x="13856" y="39693"/>
                  </a:lnTo>
                  <a:lnTo>
                    <a:pt x="21039" y="39739"/>
                  </a:lnTo>
                  <a:lnTo>
                    <a:pt x="21039" y="39692"/>
                  </a:lnTo>
                  <a:lnTo>
                    <a:pt x="25412" y="39706"/>
                  </a:lnTo>
                  <a:cubicBezTo>
                    <a:pt x="25412" y="39707"/>
                    <a:pt x="25410" y="39709"/>
                    <a:pt x="25410" y="39709"/>
                  </a:cubicBezTo>
                  <a:lnTo>
                    <a:pt x="26031" y="39709"/>
                  </a:lnTo>
                  <a:lnTo>
                    <a:pt x="35266" y="39739"/>
                  </a:lnTo>
                  <a:lnTo>
                    <a:pt x="35226" y="39709"/>
                  </a:lnTo>
                  <a:lnTo>
                    <a:pt x="36126" y="39709"/>
                  </a:lnTo>
                  <a:cubicBezTo>
                    <a:pt x="36126" y="39709"/>
                    <a:pt x="35892" y="38833"/>
                    <a:pt x="35787" y="38783"/>
                  </a:cubicBezTo>
                  <a:cubicBezTo>
                    <a:pt x="35697" y="38740"/>
                    <a:pt x="35033" y="38623"/>
                    <a:pt x="34707" y="38623"/>
                  </a:cubicBezTo>
                  <a:cubicBezTo>
                    <a:pt x="34654" y="38623"/>
                    <a:pt x="34610" y="38626"/>
                    <a:pt x="34578" y="38633"/>
                  </a:cubicBezTo>
                  <a:cubicBezTo>
                    <a:pt x="34538" y="38641"/>
                    <a:pt x="34452" y="38683"/>
                    <a:pt x="34339" y="38743"/>
                  </a:cubicBezTo>
                  <a:lnTo>
                    <a:pt x="34505" y="33665"/>
                  </a:lnTo>
                  <a:lnTo>
                    <a:pt x="35407" y="32064"/>
                  </a:lnTo>
                  <a:lnTo>
                    <a:pt x="35751" y="34728"/>
                  </a:lnTo>
                  <a:lnTo>
                    <a:pt x="36811" y="34981"/>
                  </a:lnTo>
                  <a:lnTo>
                    <a:pt x="37102" y="35050"/>
                  </a:lnTo>
                  <a:lnTo>
                    <a:pt x="37235" y="36141"/>
                  </a:lnTo>
                  <a:lnTo>
                    <a:pt x="37549" y="38726"/>
                  </a:lnTo>
                  <a:lnTo>
                    <a:pt x="37006" y="39231"/>
                  </a:lnTo>
                  <a:lnTo>
                    <a:pt x="36980" y="39709"/>
                  </a:lnTo>
                  <a:lnTo>
                    <a:pt x="38482" y="39709"/>
                  </a:lnTo>
                  <a:lnTo>
                    <a:pt x="38385" y="39739"/>
                  </a:lnTo>
                  <a:lnTo>
                    <a:pt x="52303" y="39739"/>
                  </a:lnTo>
                  <a:lnTo>
                    <a:pt x="76942" y="39875"/>
                  </a:lnTo>
                  <a:lnTo>
                    <a:pt x="76146" y="38710"/>
                  </a:lnTo>
                  <a:lnTo>
                    <a:pt x="75218" y="38641"/>
                  </a:lnTo>
                  <a:lnTo>
                    <a:pt x="74886" y="37476"/>
                  </a:lnTo>
                  <a:lnTo>
                    <a:pt x="73229" y="37134"/>
                  </a:lnTo>
                  <a:lnTo>
                    <a:pt x="72699" y="35696"/>
                  </a:lnTo>
                  <a:lnTo>
                    <a:pt x="71984" y="35253"/>
                  </a:lnTo>
                  <a:lnTo>
                    <a:pt x="73871" y="28719"/>
                  </a:lnTo>
                  <a:lnTo>
                    <a:pt x="74516" y="26488"/>
                  </a:lnTo>
                  <a:lnTo>
                    <a:pt x="75494" y="26776"/>
                  </a:lnTo>
                  <a:lnTo>
                    <a:pt x="76934" y="27200"/>
                  </a:lnTo>
                  <a:lnTo>
                    <a:pt x="77455" y="27353"/>
                  </a:lnTo>
                  <a:lnTo>
                    <a:pt x="78262" y="26532"/>
                  </a:lnTo>
                  <a:lnTo>
                    <a:pt x="78049" y="26057"/>
                  </a:lnTo>
                  <a:lnTo>
                    <a:pt x="78946" y="25646"/>
                  </a:lnTo>
                  <a:lnTo>
                    <a:pt x="78943" y="25635"/>
                  </a:lnTo>
                  <a:lnTo>
                    <a:pt x="78441" y="23762"/>
                  </a:lnTo>
                  <a:lnTo>
                    <a:pt x="77680" y="23536"/>
                  </a:lnTo>
                  <a:cubicBezTo>
                    <a:pt x="77680" y="23533"/>
                    <a:pt x="77683" y="23532"/>
                    <a:pt x="77683" y="23529"/>
                  </a:cubicBezTo>
                  <a:cubicBezTo>
                    <a:pt x="77725" y="23388"/>
                    <a:pt x="77644" y="23241"/>
                    <a:pt x="77503" y="23199"/>
                  </a:cubicBezTo>
                  <a:lnTo>
                    <a:pt x="77324" y="23146"/>
                  </a:lnTo>
                  <a:lnTo>
                    <a:pt x="77455" y="21987"/>
                  </a:lnTo>
                  <a:lnTo>
                    <a:pt x="76571" y="21727"/>
                  </a:lnTo>
                  <a:lnTo>
                    <a:pt x="75920" y="22733"/>
                  </a:lnTo>
                  <a:lnTo>
                    <a:pt x="75738" y="22680"/>
                  </a:lnTo>
                  <a:cubicBezTo>
                    <a:pt x="75713" y="22672"/>
                    <a:pt x="75688" y="22668"/>
                    <a:pt x="75663" y="22668"/>
                  </a:cubicBezTo>
                  <a:cubicBezTo>
                    <a:pt x="75548" y="22668"/>
                    <a:pt x="75443" y="22744"/>
                    <a:pt x="75408" y="22859"/>
                  </a:cubicBezTo>
                  <a:cubicBezTo>
                    <a:pt x="75408" y="22861"/>
                    <a:pt x="75408" y="22864"/>
                    <a:pt x="75407" y="22867"/>
                  </a:cubicBezTo>
                  <a:lnTo>
                    <a:pt x="72452" y="21998"/>
                  </a:lnTo>
                  <a:cubicBezTo>
                    <a:pt x="72486" y="21868"/>
                    <a:pt x="72411" y="21734"/>
                    <a:pt x="72283" y="21695"/>
                  </a:cubicBezTo>
                  <a:lnTo>
                    <a:pt x="72112" y="21646"/>
                  </a:lnTo>
                  <a:lnTo>
                    <a:pt x="72236" y="20556"/>
                  </a:lnTo>
                  <a:lnTo>
                    <a:pt x="71406" y="20313"/>
                  </a:lnTo>
                  <a:lnTo>
                    <a:pt x="70795" y="21257"/>
                  </a:lnTo>
                  <a:lnTo>
                    <a:pt x="70623" y="21207"/>
                  </a:lnTo>
                  <a:cubicBezTo>
                    <a:pt x="70599" y="21200"/>
                    <a:pt x="70576" y="21197"/>
                    <a:pt x="70553" y="21197"/>
                  </a:cubicBezTo>
                  <a:cubicBezTo>
                    <a:pt x="70448" y="21197"/>
                    <a:pt x="70351" y="21264"/>
                    <a:pt x="70316" y="21369"/>
                  </a:cubicBezTo>
                  <a:lnTo>
                    <a:pt x="67482" y="20535"/>
                  </a:lnTo>
                  <a:lnTo>
                    <a:pt x="66235" y="24049"/>
                  </a:lnTo>
                  <a:lnTo>
                    <a:pt x="68567" y="24736"/>
                  </a:lnTo>
                  <a:lnTo>
                    <a:pt x="68760" y="24793"/>
                  </a:lnTo>
                  <a:lnTo>
                    <a:pt x="67369" y="28033"/>
                  </a:lnTo>
                  <a:lnTo>
                    <a:pt x="66931" y="26723"/>
                  </a:lnTo>
                  <a:lnTo>
                    <a:pt x="65274" y="25833"/>
                  </a:lnTo>
                  <a:lnTo>
                    <a:pt x="64411" y="26723"/>
                  </a:lnTo>
                  <a:lnTo>
                    <a:pt x="63682" y="25969"/>
                  </a:lnTo>
                  <a:lnTo>
                    <a:pt x="61694" y="25148"/>
                  </a:lnTo>
                  <a:lnTo>
                    <a:pt x="60501" y="26244"/>
                  </a:lnTo>
                  <a:lnTo>
                    <a:pt x="59438" y="28186"/>
                  </a:lnTo>
                  <a:lnTo>
                    <a:pt x="56214" y="23421"/>
                  </a:lnTo>
                  <a:cubicBezTo>
                    <a:pt x="56312" y="23211"/>
                    <a:pt x="56373" y="23042"/>
                    <a:pt x="56392" y="22991"/>
                  </a:cubicBezTo>
                  <a:cubicBezTo>
                    <a:pt x="56395" y="22983"/>
                    <a:pt x="56397" y="22977"/>
                    <a:pt x="56397" y="22972"/>
                  </a:cubicBezTo>
                  <a:cubicBezTo>
                    <a:pt x="56408" y="22908"/>
                    <a:pt x="56282" y="22464"/>
                    <a:pt x="56176" y="22261"/>
                  </a:cubicBezTo>
                  <a:cubicBezTo>
                    <a:pt x="55551" y="20424"/>
                    <a:pt x="54428" y="19270"/>
                    <a:pt x="53775" y="18719"/>
                  </a:cubicBezTo>
                  <a:lnTo>
                    <a:pt x="53826" y="18308"/>
                  </a:lnTo>
                  <a:lnTo>
                    <a:pt x="53265" y="17900"/>
                  </a:lnTo>
                  <a:cubicBezTo>
                    <a:pt x="53265" y="17900"/>
                    <a:pt x="53248" y="17849"/>
                    <a:pt x="53216" y="17758"/>
                  </a:cubicBezTo>
                  <a:cubicBezTo>
                    <a:pt x="53129" y="17498"/>
                    <a:pt x="52929" y="16921"/>
                    <a:pt x="52716" y="16365"/>
                  </a:cubicBezTo>
                  <a:cubicBezTo>
                    <a:pt x="52683" y="16279"/>
                    <a:pt x="52651" y="16193"/>
                    <a:pt x="52618" y="16108"/>
                  </a:cubicBezTo>
                  <a:cubicBezTo>
                    <a:pt x="52575" y="16002"/>
                    <a:pt x="52535" y="15899"/>
                    <a:pt x="52493" y="15802"/>
                  </a:cubicBezTo>
                  <a:cubicBezTo>
                    <a:pt x="52471" y="15746"/>
                    <a:pt x="52447" y="15693"/>
                    <a:pt x="52425" y="15641"/>
                  </a:cubicBezTo>
                  <a:cubicBezTo>
                    <a:pt x="52405" y="15594"/>
                    <a:pt x="52385" y="15549"/>
                    <a:pt x="52364" y="15505"/>
                  </a:cubicBezTo>
                  <a:cubicBezTo>
                    <a:pt x="52316" y="15400"/>
                    <a:pt x="52271" y="15306"/>
                    <a:pt x="52228" y="15231"/>
                  </a:cubicBezTo>
                  <a:cubicBezTo>
                    <a:pt x="52216" y="15209"/>
                    <a:pt x="52205" y="15189"/>
                    <a:pt x="52194" y="15172"/>
                  </a:cubicBezTo>
                  <a:cubicBezTo>
                    <a:pt x="52172" y="15137"/>
                    <a:pt x="52150" y="15102"/>
                    <a:pt x="52125" y="15066"/>
                  </a:cubicBezTo>
                  <a:cubicBezTo>
                    <a:pt x="52117" y="15053"/>
                    <a:pt x="52108" y="15041"/>
                    <a:pt x="52100" y="15030"/>
                  </a:cubicBezTo>
                  <a:cubicBezTo>
                    <a:pt x="52083" y="15005"/>
                    <a:pt x="52066" y="14980"/>
                    <a:pt x="52049" y="14955"/>
                  </a:cubicBezTo>
                  <a:cubicBezTo>
                    <a:pt x="52038" y="14940"/>
                    <a:pt x="52027" y="14925"/>
                    <a:pt x="52016" y="14911"/>
                  </a:cubicBezTo>
                  <a:cubicBezTo>
                    <a:pt x="51999" y="14887"/>
                    <a:pt x="51980" y="14864"/>
                    <a:pt x="51963" y="14839"/>
                  </a:cubicBezTo>
                  <a:cubicBezTo>
                    <a:pt x="51950" y="14823"/>
                    <a:pt x="51939" y="14809"/>
                    <a:pt x="51927" y="14794"/>
                  </a:cubicBezTo>
                  <a:cubicBezTo>
                    <a:pt x="51908" y="14769"/>
                    <a:pt x="51888" y="14745"/>
                    <a:pt x="51869" y="14720"/>
                  </a:cubicBezTo>
                  <a:cubicBezTo>
                    <a:pt x="51856" y="14704"/>
                    <a:pt x="51845" y="14690"/>
                    <a:pt x="51833" y="14675"/>
                  </a:cubicBezTo>
                  <a:cubicBezTo>
                    <a:pt x="51811" y="14648"/>
                    <a:pt x="51787" y="14620"/>
                    <a:pt x="51766" y="14593"/>
                  </a:cubicBezTo>
                  <a:cubicBezTo>
                    <a:pt x="51750" y="14576"/>
                    <a:pt x="51736" y="14559"/>
                    <a:pt x="51722" y="14540"/>
                  </a:cubicBezTo>
                  <a:cubicBezTo>
                    <a:pt x="51695" y="14511"/>
                    <a:pt x="51669" y="14479"/>
                    <a:pt x="51642" y="14448"/>
                  </a:cubicBezTo>
                  <a:cubicBezTo>
                    <a:pt x="51642" y="14448"/>
                    <a:pt x="51642" y="14448"/>
                    <a:pt x="51642" y="14446"/>
                  </a:cubicBezTo>
                  <a:cubicBezTo>
                    <a:pt x="51642" y="14446"/>
                    <a:pt x="51481" y="14245"/>
                    <a:pt x="51236" y="13943"/>
                  </a:cubicBezTo>
                  <a:cubicBezTo>
                    <a:pt x="51232" y="13940"/>
                    <a:pt x="51228" y="13935"/>
                    <a:pt x="51225" y="13932"/>
                  </a:cubicBezTo>
                  <a:cubicBezTo>
                    <a:pt x="51176" y="13871"/>
                    <a:pt x="51123" y="13809"/>
                    <a:pt x="51068" y="13741"/>
                  </a:cubicBezTo>
                  <a:cubicBezTo>
                    <a:pt x="51445" y="13486"/>
                    <a:pt x="52042" y="12686"/>
                    <a:pt x="52454" y="12095"/>
                  </a:cubicBezTo>
                  <a:cubicBezTo>
                    <a:pt x="52681" y="12244"/>
                    <a:pt x="52910" y="12291"/>
                    <a:pt x="53110" y="12291"/>
                  </a:cubicBezTo>
                  <a:cubicBezTo>
                    <a:pt x="53456" y="12291"/>
                    <a:pt x="53712" y="12148"/>
                    <a:pt x="53712" y="12148"/>
                  </a:cubicBezTo>
                  <a:cubicBezTo>
                    <a:pt x="53712" y="12148"/>
                    <a:pt x="53406" y="11896"/>
                    <a:pt x="53301" y="11654"/>
                  </a:cubicBezTo>
                  <a:cubicBezTo>
                    <a:pt x="53302" y="11653"/>
                    <a:pt x="53306" y="11651"/>
                    <a:pt x="53307" y="11649"/>
                  </a:cubicBezTo>
                  <a:cubicBezTo>
                    <a:pt x="53711" y="11584"/>
                    <a:pt x="53843" y="11068"/>
                    <a:pt x="53620" y="10563"/>
                  </a:cubicBezTo>
                  <a:cubicBezTo>
                    <a:pt x="53621" y="10553"/>
                    <a:pt x="53625" y="10544"/>
                    <a:pt x="53626" y="10535"/>
                  </a:cubicBezTo>
                  <a:cubicBezTo>
                    <a:pt x="53742" y="10449"/>
                    <a:pt x="53826" y="10258"/>
                    <a:pt x="53836" y="10012"/>
                  </a:cubicBezTo>
                  <a:cubicBezTo>
                    <a:pt x="53845" y="9748"/>
                    <a:pt x="53768" y="9489"/>
                    <a:pt x="53646" y="9329"/>
                  </a:cubicBezTo>
                  <a:cubicBezTo>
                    <a:pt x="53523" y="8834"/>
                    <a:pt x="53190" y="8411"/>
                    <a:pt x="52500" y="8205"/>
                  </a:cubicBezTo>
                  <a:cubicBezTo>
                    <a:pt x="52378" y="8169"/>
                    <a:pt x="52260" y="8138"/>
                    <a:pt x="52147" y="8111"/>
                  </a:cubicBezTo>
                  <a:lnTo>
                    <a:pt x="52146" y="8110"/>
                  </a:lnTo>
                  <a:cubicBezTo>
                    <a:pt x="51836" y="8036"/>
                    <a:pt x="51556" y="7998"/>
                    <a:pt x="51303" y="7998"/>
                  </a:cubicBezTo>
                  <a:cubicBezTo>
                    <a:pt x="51259" y="7998"/>
                    <a:pt x="51215" y="7999"/>
                    <a:pt x="51173" y="8002"/>
                  </a:cubicBezTo>
                  <a:lnTo>
                    <a:pt x="51170" y="8002"/>
                  </a:lnTo>
                  <a:cubicBezTo>
                    <a:pt x="51101" y="8005"/>
                    <a:pt x="51034" y="8013"/>
                    <a:pt x="50970" y="8022"/>
                  </a:cubicBezTo>
                  <a:cubicBezTo>
                    <a:pt x="50967" y="8022"/>
                    <a:pt x="50962" y="8024"/>
                    <a:pt x="50959" y="8024"/>
                  </a:cubicBezTo>
                  <a:cubicBezTo>
                    <a:pt x="50896" y="8033"/>
                    <a:pt x="50834" y="8047"/>
                    <a:pt x="50774" y="8063"/>
                  </a:cubicBezTo>
                  <a:cubicBezTo>
                    <a:pt x="50771" y="8064"/>
                    <a:pt x="50767" y="8066"/>
                    <a:pt x="50763" y="8066"/>
                  </a:cubicBezTo>
                  <a:cubicBezTo>
                    <a:pt x="50704" y="8083"/>
                    <a:pt x="50648" y="8102"/>
                    <a:pt x="50591" y="8125"/>
                  </a:cubicBezTo>
                  <a:cubicBezTo>
                    <a:pt x="50588" y="8127"/>
                    <a:pt x="50585" y="8128"/>
                    <a:pt x="50582" y="8130"/>
                  </a:cubicBezTo>
                  <a:cubicBezTo>
                    <a:pt x="50526" y="8153"/>
                    <a:pt x="50473" y="8180"/>
                    <a:pt x="50421" y="8210"/>
                  </a:cubicBezTo>
                  <a:cubicBezTo>
                    <a:pt x="50419" y="8210"/>
                    <a:pt x="50418" y="8211"/>
                    <a:pt x="50418" y="8211"/>
                  </a:cubicBezTo>
                  <a:cubicBezTo>
                    <a:pt x="50312" y="8274"/>
                    <a:pt x="50215" y="8349"/>
                    <a:pt x="50124" y="8438"/>
                  </a:cubicBezTo>
                  <a:cubicBezTo>
                    <a:pt x="50122" y="8440"/>
                    <a:pt x="50121" y="8441"/>
                    <a:pt x="50119" y="8443"/>
                  </a:cubicBezTo>
                  <a:cubicBezTo>
                    <a:pt x="50077" y="8486"/>
                    <a:pt x="50036" y="8533"/>
                    <a:pt x="49997" y="8582"/>
                  </a:cubicBezTo>
                  <a:cubicBezTo>
                    <a:pt x="49993" y="8587"/>
                    <a:pt x="49989" y="8591"/>
                    <a:pt x="49985" y="8597"/>
                  </a:cubicBezTo>
                  <a:cubicBezTo>
                    <a:pt x="49947" y="8644"/>
                    <a:pt x="49913" y="8698"/>
                    <a:pt x="49878" y="8751"/>
                  </a:cubicBezTo>
                  <a:cubicBezTo>
                    <a:pt x="49874" y="8759"/>
                    <a:pt x="49869" y="8766"/>
                    <a:pt x="49864" y="8774"/>
                  </a:cubicBezTo>
                  <a:cubicBezTo>
                    <a:pt x="49830" y="8827"/>
                    <a:pt x="49799" y="8885"/>
                    <a:pt x="49769" y="8946"/>
                  </a:cubicBezTo>
                  <a:cubicBezTo>
                    <a:pt x="49764" y="8956"/>
                    <a:pt x="49760" y="8963"/>
                    <a:pt x="49755" y="8973"/>
                  </a:cubicBezTo>
                  <a:cubicBezTo>
                    <a:pt x="49725" y="9035"/>
                    <a:pt x="49696" y="9099"/>
                    <a:pt x="49669" y="9167"/>
                  </a:cubicBezTo>
                  <a:cubicBezTo>
                    <a:pt x="49666" y="9176"/>
                    <a:pt x="49661" y="9185"/>
                    <a:pt x="49658" y="9195"/>
                  </a:cubicBezTo>
                  <a:cubicBezTo>
                    <a:pt x="49631" y="9264"/>
                    <a:pt x="49605" y="9337"/>
                    <a:pt x="49580" y="9414"/>
                  </a:cubicBezTo>
                  <a:cubicBezTo>
                    <a:pt x="49578" y="9420"/>
                    <a:pt x="49577" y="9428"/>
                    <a:pt x="49574" y="9434"/>
                  </a:cubicBezTo>
                  <a:cubicBezTo>
                    <a:pt x="49570" y="9448"/>
                    <a:pt x="49566" y="9461"/>
                    <a:pt x="49561" y="9475"/>
                  </a:cubicBezTo>
                  <a:cubicBezTo>
                    <a:pt x="49561" y="9475"/>
                    <a:pt x="49184" y="10400"/>
                    <a:pt x="49394" y="11051"/>
                  </a:cubicBezTo>
                  <a:cubicBezTo>
                    <a:pt x="49209" y="11179"/>
                    <a:pt x="49015" y="11282"/>
                    <a:pt x="48806" y="11354"/>
                  </a:cubicBezTo>
                  <a:cubicBezTo>
                    <a:pt x="48804" y="11346"/>
                    <a:pt x="48803" y="11340"/>
                    <a:pt x="48801" y="11332"/>
                  </a:cubicBezTo>
                  <a:lnTo>
                    <a:pt x="48434" y="11345"/>
                  </a:lnTo>
                  <a:cubicBezTo>
                    <a:pt x="48412" y="11343"/>
                    <a:pt x="48392" y="11341"/>
                    <a:pt x="48368" y="11341"/>
                  </a:cubicBezTo>
                  <a:cubicBezTo>
                    <a:pt x="48354" y="11340"/>
                    <a:pt x="48338" y="11340"/>
                    <a:pt x="48324" y="11340"/>
                  </a:cubicBezTo>
                  <a:cubicBezTo>
                    <a:pt x="48299" y="11338"/>
                    <a:pt x="48276" y="11338"/>
                    <a:pt x="48249" y="11338"/>
                  </a:cubicBezTo>
                  <a:cubicBezTo>
                    <a:pt x="48226" y="11337"/>
                    <a:pt x="48201" y="11337"/>
                    <a:pt x="48176" y="11337"/>
                  </a:cubicBezTo>
                  <a:lnTo>
                    <a:pt x="47984" y="11337"/>
                  </a:lnTo>
                  <a:cubicBezTo>
                    <a:pt x="47954" y="11337"/>
                    <a:pt x="47924" y="11338"/>
                    <a:pt x="47894" y="11338"/>
                  </a:cubicBezTo>
                  <a:cubicBezTo>
                    <a:pt x="47876" y="11340"/>
                    <a:pt x="47857" y="11340"/>
                    <a:pt x="47837" y="11340"/>
                  </a:cubicBezTo>
                  <a:cubicBezTo>
                    <a:pt x="47802" y="11341"/>
                    <a:pt x="47766" y="11343"/>
                    <a:pt x="47732" y="11345"/>
                  </a:cubicBezTo>
                  <a:cubicBezTo>
                    <a:pt x="47716" y="11345"/>
                    <a:pt x="47701" y="11345"/>
                    <a:pt x="47687" y="11346"/>
                  </a:cubicBezTo>
                  <a:cubicBezTo>
                    <a:pt x="47640" y="11348"/>
                    <a:pt x="47594" y="11349"/>
                    <a:pt x="47547" y="11352"/>
                  </a:cubicBezTo>
                  <a:cubicBezTo>
                    <a:pt x="47541" y="11352"/>
                    <a:pt x="47536" y="11352"/>
                    <a:pt x="47530" y="11354"/>
                  </a:cubicBezTo>
                  <a:cubicBezTo>
                    <a:pt x="47486" y="11355"/>
                    <a:pt x="47443" y="11359"/>
                    <a:pt x="47399" y="11362"/>
                  </a:cubicBezTo>
                  <a:cubicBezTo>
                    <a:pt x="47389" y="11363"/>
                    <a:pt x="47380" y="11363"/>
                    <a:pt x="47371" y="11363"/>
                  </a:cubicBezTo>
                  <a:cubicBezTo>
                    <a:pt x="47327" y="11366"/>
                    <a:pt x="47283" y="11371"/>
                    <a:pt x="47239" y="11374"/>
                  </a:cubicBezTo>
                  <a:cubicBezTo>
                    <a:pt x="47230" y="11376"/>
                    <a:pt x="47221" y="11376"/>
                    <a:pt x="47211" y="11377"/>
                  </a:cubicBezTo>
                  <a:cubicBezTo>
                    <a:pt x="47169" y="11380"/>
                    <a:pt x="47125" y="11385"/>
                    <a:pt x="47083" y="11390"/>
                  </a:cubicBezTo>
                  <a:cubicBezTo>
                    <a:pt x="47072" y="11391"/>
                    <a:pt x="47063" y="11391"/>
                    <a:pt x="47053" y="11393"/>
                  </a:cubicBezTo>
                  <a:cubicBezTo>
                    <a:pt x="47011" y="11398"/>
                    <a:pt x="46969" y="11402"/>
                    <a:pt x="46928" y="11409"/>
                  </a:cubicBezTo>
                  <a:cubicBezTo>
                    <a:pt x="46917" y="11410"/>
                    <a:pt x="46906" y="11410"/>
                    <a:pt x="46897" y="11412"/>
                  </a:cubicBezTo>
                  <a:cubicBezTo>
                    <a:pt x="46856" y="11418"/>
                    <a:pt x="46817" y="11423"/>
                    <a:pt x="46778" y="11429"/>
                  </a:cubicBezTo>
                  <a:cubicBezTo>
                    <a:pt x="46767" y="11430"/>
                    <a:pt x="46755" y="11432"/>
                    <a:pt x="46744" y="11434"/>
                  </a:cubicBezTo>
                  <a:cubicBezTo>
                    <a:pt x="46706" y="11440"/>
                    <a:pt x="46670" y="11446"/>
                    <a:pt x="46634" y="11452"/>
                  </a:cubicBezTo>
                  <a:cubicBezTo>
                    <a:pt x="46623" y="11456"/>
                    <a:pt x="46609" y="11457"/>
                    <a:pt x="46597" y="11459"/>
                  </a:cubicBezTo>
                  <a:cubicBezTo>
                    <a:pt x="46595" y="11460"/>
                    <a:pt x="46594" y="11460"/>
                    <a:pt x="46594" y="11460"/>
                  </a:cubicBezTo>
                  <a:cubicBezTo>
                    <a:pt x="46245" y="11479"/>
                    <a:pt x="45901" y="11506"/>
                    <a:pt x="45599" y="11543"/>
                  </a:cubicBezTo>
                  <a:cubicBezTo>
                    <a:pt x="45588" y="11540"/>
                    <a:pt x="45573" y="11538"/>
                    <a:pt x="45552" y="11537"/>
                  </a:cubicBezTo>
                  <a:cubicBezTo>
                    <a:pt x="45545" y="11537"/>
                    <a:pt x="45538" y="11536"/>
                    <a:pt x="45530" y="11536"/>
                  </a:cubicBezTo>
                  <a:cubicBezTo>
                    <a:pt x="45490" y="11536"/>
                    <a:pt x="45438" y="11539"/>
                    <a:pt x="45379" y="11545"/>
                  </a:cubicBezTo>
                  <a:cubicBezTo>
                    <a:pt x="45283" y="11554"/>
                    <a:pt x="45168" y="11568"/>
                    <a:pt x="45043" y="11587"/>
                  </a:cubicBezTo>
                  <a:cubicBezTo>
                    <a:pt x="44899" y="11609"/>
                    <a:pt x="44744" y="11634"/>
                    <a:pt x="44594" y="11660"/>
                  </a:cubicBezTo>
                  <a:cubicBezTo>
                    <a:pt x="44499" y="11678"/>
                    <a:pt x="44406" y="11695"/>
                    <a:pt x="44320" y="11710"/>
                  </a:cubicBezTo>
                  <a:cubicBezTo>
                    <a:pt x="44234" y="11726"/>
                    <a:pt x="44155" y="11742"/>
                    <a:pt x="44087" y="11756"/>
                  </a:cubicBezTo>
                  <a:cubicBezTo>
                    <a:pt x="43986" y="11778"/>
                    <a:pt x="43911" y="11795"/>
                    <a:pt x="43876" y="11804"/>
                  </a:cubicBezTo>
                  <a:cubicBezTo>
                    <a:pt x="43872" y="11806"/>
                    <a:pt x="43865" y="11812"/>
                    <a:pt x="43858" y="11821"/>
                  </a:cubicBezTo>
                  <a:cubicBezTo>
                    <a:pt x="43856" y="11821"/>
                    <a:pt x="43856" y="11821"/>
                    <a:pt x="43856" y="11823"/>
                  </a:cubicBezTo>
                  <a:cubicBezTo>
                    <a:pt x="43847" y="11832"/>
                    <a:pt x="43837" y="11846"/>
                    <a:pt x="43828" y="11862"/>
                  </a:cubicBezTo>
                  <a:cubicBezTo>
                    <a:pt x="43826" y="11865"/>
                    <a:pt x="43825" y="11867"/>
                    <a:pt x="43823" y="11868"/>
                  </a:cubicBezTo>
                  <a:cubicBezTo>
                    <a:pt x="43812" y="11885"/>
                    <a:pt x="43801" y="11906"/>
                    <a:pt x="43787" y="11929"/>
                  </a:cubicBezTo>
                  <a:cubicBezTo>
                    <a:pt x="43786" y="11932"/>
                    <a:pt x="43784" y="11935"/>
                    <a:pt x="43783" y="11939"/>
                  </a:cubicBezTo>
                  <a:cubicBezTo>
                    <a:pt x="43768" y="11962"/>
                    <a:pt x="43754" y="11989"/>
                    <a:pt x="43740" y="12018"/>
                  </a:cubicBezTo>
                  <a:cubicBezTo>
                    <a:pt x="43737" y="12023"/>
                    <a:pt x="43734" y="12028"/>
                    <a:pt x="43733" y="12032"/>
                  </a:cubicBezTo>
                  <a:cubicBezTo>
                    <a:pt x="43717" y="12062"/>
                    <a:pt x="43700" y="12095"/>
                    <a:pt x="43682" y="12129"/>
                  </a:cubicBezTo>
                  <a:cubicBezTo>
                    <a:pt x="43679" y="12136"/>
                    <a:pt x="43678" y="12142"/>
                    <a:pt x="43675" y="12147"/>
                  </a:cubicBezTo>
                  <a:cubicBezTo>
                    <a:pt x="43656" y="12183"/>
                    <a:pt x="43639" y="12220"/>
                    <a:pt x="43618" y="12261"/>
                  </a:cubicBezTo>
                  <a:cubicBezTo>
                    <a:pt x="43615" y="12269"/>
                    <a:pt x="43612" y="12275"/>
                    <a:pt x="43609" y="12283"/>
                  </a:cubicBezTo>
                  <a:cubicBezTo>
                    <a:pt x="43589" y="12323"/>
                    <a:pt x="43568" y="12367"/>
                    <a:pt x="43548" y="12412"/>
                  </a:cubicBezTo>
                  <a:cubicBezTo>
                    <a:pt x="43545" y="12419"/>
                    <a:pt x="43540" y="12426"/>
                    <a:pt x="43537" y="12433"/>
                  </a:cubicBezTo>
                  <a:cubicBezTo>
                    <a:pt x="43515" y="12480"/>
                    <a:pt x="43493" y="12530"/>
                    <a:pt x="43470" y="12581"/>
                  </a:cubicBezTo>
                  <a:cubicBezTo>
                    <a:pt x="43467" y="12586"/>
                    <a:pt x="43464" y="12592"/>
                    <a:pt x="43462" y="12597"/>
                  </a:cubicBezTo>
                  <a:cubicBezTo>
                    <a:pt x="43437" y="12652"/>
                    <a:pt x="43412" y="12706"/>
                    <a:pt x="43385" y="12764"/>
                  </a:cubicBezTo>
                  <a:cubicBezTo>
                    <a:pt x="43385" y="12767"/>
                    <a:pt x="43384" y="12770"/>
                    <a:pt x="43382" y="12774"/>
                  </a:cubicBezTo>
                  <a:cubicBezTo>
                    <a:pt x="43356" y="12833"/>
                    <a:pt x="43328" y="12894"/>
                    <a:pt x="43299" y="12958"/>
                  </a:cubicBezTo>
                  <a:cubicBezTo>
                    <a:pt x="43299" y="12960"/>
                    <a:pt x="43298" y="12961"/>
                    <a:pt x="43298" y="12963"/>
                  </a:cubicBezTo>
                  <a:cubicBezTo>
                    <a:pt x="43270" y="13027"/>
                    <a:pt x="43240" y="13092"/>
                    <a:pt x="43210" y="13160"/>
                  </a:cubicBezTo>
                  <a:cubicBezTo>
                    <a:pt x="43209" y="13164"/>
                    <a:pt x="43207" y="13169"/>
                    <a:pt x="43206" y="13172"/>
                  </a:cubicBezTo>
                  <a:cubicBezTo>
                    <a:pt x="43177" y="13236"/>
                    <a:pt x="43149" y="13302"/>
                    <a:pt x="43120" y="13369"/>
                  </a:cubicBezTo>
                  <a:cubicBezTo>
                    <a:pt x="43117" y="13379"/>
                    <a:pt x="43112" y="13386"/>
                    <a:pt x="43109" y="13396"/>
                  </a:cubicBezTo>
                  <a:cubicBezTo>
                    <a:pt x="43081" y="13461"/>
                    <a:pt x="43051" y="13529"/>
                    <a:pt x="43023" y="13596"/>
                  </a:cubicBezTo>
                  <a:cubicBezTo>
                    <a:pt x="43018" y="13605"/>
                    <a:pt x="43015" y="13613"/>
                    <a:pt x="43010" y="13622"/>
                  </a:cubicBezTo>
                  <a:cubicBezTo>
                    <a:pt x="42982" y="13691"/>
                    <a:pt x="42952" y="13760"/>
                    <a:pt x="42923" y="13829"/>
                  </a:cubicBezTo>
                  <a:cubicBezTo>
                    <a:pt x="42920" y="13838"/>
                    <a:pt x="42915" y="13848"/>
                    <a:pt x="42912" y="13857"/>
                  </a:cubicBezTo>
                  <a:cubicBezTo>
                    <a:pt x="42882" y="13927"/>
                    <a:pt x="42851" y="13998"/>
                    <a:pt x="42821" y="14070"/>
                  </a:cubicBezTo>
                  <a:cubicBezTo>
                    <a:pt x="42818" y="14079"/>
                    <a:pt x="42813" y="14088"/>
                    <a:pt x="42810" y="14098"/>
                  </a:cubicBezTo>
                  <a:cubicBezTo>
                    <a:pt x="42779" y="14170"/>
                    <a:pt x="42748" y="14243"/>
                    <a:pt x="42718" y="14318"/>
                  </a:cubicBezTo>
                  <a:cubicBezTo>
                    <a:pt x="42715" y="14323"/>
                    <a:pt x="42713" y="14328"/>
                    <a:pt x="42712" y="14334"/>
                  </a:cubicBezTo>
                  <a:cubicBezTo>
                    <a:pt x="42679" y="14410"/>
                    <a:pt x="42646" y="14489"/>
                    <a:pt x="42615" y="14567"/>
                  </a:cubicBezTo>
                  <a:cubicBezTo>
                    <a:pt x="42613" y="14568"/>
                    <a:pt x="42613" y="14570"/>
                    <a:pt x="42612" y="14573"/>
                  </a:cubicBezTo>
                  <a:cubicBezTo>
                    <a:pt x="42444" y="14980"/>
                    <a:pt x="42278" y="15389"/>
                    <a:pt x="42128" y="15771"/>
                  </a:cubicBezTo>
                  <a:lnTo>
                    <a:pt x="42127" y="15774"/>
                  </a:lnTo>
                  <a:cubicBezTo>
                    <a:pt x="42097" y="15849"/>
                    <a:pt x="42067" y="15924"/>
                    <a:pt x="42039" y="15997"/>
                  </a:cubicBezTo>
                  <a:cubicBezTo>
                    <a:pt x="42039" y="15997"/>
                    <a:pt x="42039" y="15999"/>
                    <a:pt x="42038" y="16001"/>
                  </a:cubicBezTo>
                  <a:cubicBezTo>
                    <a:pt x="41780" y="16665"/>
                    <a:pt x="41581" y="17215"/>
                    <a:pt x="41523" y="17459"/>
                  </a:cubicBezTo>
                  <a:cubicBezTo>
                    <a:pt x="41523" y="17461"/>
                    <a:pt x="41523" y="17461"/>
                    <a:pt x="41523" y="17461"/>
                  </a:cubicBezTo>
                  <a:cubicBezTo>
                    <a:pt x="41511" y="17509"/>
                    <a:pt x="41505" y="17547"/>
                    <a:pt x="41505" y="17569"/>
                  </a:cubicBezTo>
                  <a:cubicBezTo>
                    <a:pt x="41505" y="18003"/>
                    <a:pt x="42780" y="19074"/>
                    <a:pt x="42780" y="19074"/>
                  </a:cubicBezTo>
                  <a:cubicBezTo>
                    <a:pt x="42780" y="19074"/>
                    <a:pt x="42984" y="19661"/>
                    <a:pt x="43060" y="19737"/>
                  </a:cubicBezTo>
                  <a:cubicBezTo>
                    <a:pt x="43071" y="19748"/>
                    <a:pt x="43123" y="19756"/>
                    <a:pt x="43204" y="19765"/>
                  </a:cubicBezTo>
                  <a:cubicBezTo>
                    <a:pt x="43204" y="19772"/>
                    <a:pt x="43204" y="19778"/>
                    <a:pt x="43206" y="19784"/>
                  </a:cubicBezTo>
                  <a:cubicBezTo>
                    <a:pt x="43207" y="19831"/>
                    <a:pt x="43210" y="19878"/>
                    <a:pt x="43213" y="19926"/>
                  </a:cubicBezTo>
                  <a:cubicBezTo>
                    <a:pt x="43213" y="19933"/>
                    <a:pt x="43213" y="19937"/>
                    <a:pt x="43213" y="19944"/>
                  </a:cubicBezTo>
                  <a:cubicBezTo>
                    <a:pt x="43217" y="19995"/>
                    <a:pt x="43220" y="20045"/>
                    <a:pt x="43223" y="20097"/>
                  </a:cubicBezTo>
                  <a:cubicBezTo>
                    <a:pt x="43223" y="20103"/>
                    <a:pt x="43224" y="20111"/>
                    <a:pt x="43224" y="20117"/>
                  </a:cubicBezTo>
                  <a:cubicBezTo>
                    <a:pt x="43234" y="20289"/>
                    <a:pt x="43245" y="20464"/>
                    <a:pt x="43256" y="20636"/>
                  </a:cubicBezTo>
                  <a:cubicBezTo>
                    <a:pt x="43256" y="20642"/>
                    <a:pt x="43256" y="20649"/>
                    <a:pt x="43257" y="20655"/>
                  </a:cubicBezTo>
                  <a:cubicBezTo>
                    <a:pt x="43260" y="20707"/>
                    <a:pt x="43263" y="20757"/>
                    <a:pt x="43267" y="20807"/>
                  </a:cubicBezTo>
                  <a:cubicBezTo>
                    <a:pt x="43267" y="20811"/>
                    <a:pt x="43267" y="20814"/>
                    <a:pt x="43267" y="20818"/>
                  </a:cubicBezTo>
                  <a:cubicBezTo>
                    <a:pt x="43293" y="21229"/>
                    <a:pt x="43321" y="21607"/>
                    <a:pt x="43343" y="21862"/>
                  </a:cubicBezTo>
                  <a:cubicBezTo>
                    <a:pt x="43314" y="21859"/>
                    <a:pt x="43284" y="21856"/>
                    <a:pt x="43254" y="21853"/>
                  </a:cubicBezTo>
                  <a:cubicBezTo>
                    <a:pt x="43131" y="21613"/>
                    <a:pt x="43032" y="21398"/>
                    <a:pt x="43043" y="21340"/>
                  </a:cubicBezTo>
                  <a:cubicBezTo>
                    <a:pt x="43073" y="21191"/>
                    <a:pt x="42626" y="20028"/>
                    <a:pt x="42626" y="20028"/>
                  </a:cubicBezTo>
                  <a:cubicBezTo>
                    <a:pt x="42626" y="20028"/>
                    <a:pt x="42596" y="19342"/>
                    <a:pt x="42566" y="19253"/>
                  </a:cubicBezTo>
                  <a:cubicBezTo>
                    <a:pt x="42536" y="19163"/>
                    <a:pt x="40360" y="16778"/>
                    <a:pt x="40241" y="16718"/>
                  </a:cubicBezTo>
                  <a:cubicBezTo>
                    <a:pt x="40216" y="16706"/>
                    <a:pt x="39960" y="16642"/>
                    <a:pt x="39566" y="16545"/>
                  </a:cubicBezTo>
                  <a:cubicBezTo>
                    <a:pt x="39561" y="16518"/>
                    <a:pt x="39558" y="16491"/>
                    <a:pt x="39553" y="16465"/>
                  </a:cubicBezTo>
                  <a:lnTo>
                    <a:pt x="38693" y="16262"/>
                  </a:lnTo>
                  <a:lnTo>
                    <a:pt x="38693" y="16262"/>
                  </a:lnTo>
                  <a:cubicBezTo>
                    <a:pt x="38698" y="16288"/>
                    <a:pt x="38703" y="16313"/>
                    <a:pt x="38708" y="16340"/>
                  </a:cubicBezTo>
                  <a:cubicBezTo>
                    <a:pt x="38532" y="16298"/>
                    <a:pt x="38346" y="16254"/>
                    <a:pt x="38157" y="16208"/>
                  </a:cubicBezTo>
                  <a:cubicBezTo>
                    <a:pt x="38162" y="16177"/>
                    <a:pt x="38168" y="16146"/>
                    <a:pt x="38174" y="16112"/>
                  </a:cubicBezTo>
                  <a:cubicBezTo>
                    <a:pt x="38179" y="16083"/>
                    <a:pt x="38184" y="16055"/>
                    <a:pt x="38188" y="16026"/>
                  </a:cubicBezTo>
                  <a:cubicBezTo>
                    <a:pt x="38190" y="16021"/>
                    <a:pt x="38190" y="16016"/>
                    <a:pt x="38192" y="16010"/>
                  </a:cubicBezTo>
                  <a:cubicBezTo>
                    <a:pt x="38196" y="15983"/>
                    <a:pt x="38201" y="15955"/>
                    <a:pt x="38206" y="15925"/>
                  </a:cubicBezTo>
                  <a:cubicBezTo>
                    <a:pt x="38207" y="15918"/>
                    <a:pt x="38209" y="15910"/>
                    <a:pt x="38210" y="15902"/>
                  </a:cubicBezTo>
                  <a:cubicBezTo>
                    <a:pt x="38490" y="15836"/>
                    <a:pt x="38847" y="15722"/>
                    <a:pt x="38956" y="15546"/>
                  </a:cubicBezTo>
                  <a:cubicBezTo>
                    <a:pt x="39147" y="15241"/>
                    <a:pt x="38958" y="14739"/>
                    <a:pt x="38958" y="14739"/>
                  </a:cubicBezTo>
                  <a:cubicBezTo>
                    <a:pt x="38958" y="14739"/>
                    <a:pt x="39625" y="14209"/>
                    <a:pt x="39219" y="13635"/>
                  </a:cubicBezTo>
                  <a:cubicBezTo>
                    <a:pt x="39183" y="13585"/>
                    <a:pt x="39103" y="13563"/>
                    <a:pt x="38995" y="13562"/>
                  </a:cubicBezTo>
                  <a:cubicBezTo>
                    <a:pt x="39080" y="12875"/>
                    <a:pt x="38998" y="12043"/>
                    <a:pt x="38525" y="11506"/>
                  </a:cubicBezTo>
                  <a:cubicBezTo>
                    <a:pt x="38478" y="11452"/>
                    <a:pt x="38426" y="11401"/>
                    <a:pt x="38370" y="11354"/>
                  </a:cubicBezTo>
                  <a:cubicBezTo>
                    <a:pt x="38315" y="11305"/>
                    <a:pt x="38254" y="11262"/>
                    <a:pt x="38190" y="11221"/>
                  </a:cubicBezTo>
                  <a:cubicBezTo>
                    <a:pt x="38060" y="11141"/>
                    <a:pt x="37915" y="11076"/>
                    <a:pt x="37748" y="11030"/>
                  </a:cubicBezTo>
                  <a:cubicBezTo>
                    <a:pt x="37654" y="11004"/>
                    <a:pt x="37562" y="10983"/>
                    <a:pt x="37471" y="10965"/>
                  </a:cubicBezTo>
                  <a:cubicBezTo>
                    <a:pt x="37465" y="10963"/>
                    <a:pt x="37457" y="10961"/>
                    <a:pt x="37451" y="10960"/>
                  </a:cubicBezTo>
                  <a:cubicBezTo>
                    <a:pt x="37421" y="10955"/>
                    <a:pt x="37391" y="10949"/>
                    <a:pt x="37361" y="10944"/>
                  </a:cubicBezTo>
                  <a:cubicBezTo>
                    <a:pt x="37349" y="10905"/>
                    <a:pt x="37313" y="10880"/>
                    <a:pt x="37274" y="10880"/>
                  </a:cubicBezTo>
                  <a:cubicBezTo>
                    <a:pt x="37265" y="10880"/>
                    <a:pt x="37255" y="10882"/>
                    <a:pt x="37246" y="10885"/>
                  </a:cubicBezTo>
                  <a:cubicBezTo>
                    <a:pt x="37225" y="10891"/>
                    <a:pt x="37210" y="10904"/>
                    <a:pt x="37197" y="10921"/>
                  </a:cubicBezTo>
                  <a:cubicBezTo>
                    <a:pt x="37194" y="10919"/>
                    <a:pt x="37191" y="10919"/>
                    <a:pt x="37188" y="10919"/>
                  </a:cubicBezTo>
                  <a:cubicBezTo>
                    <a:pt x="37183" y="10918"/>
                    <a:pt x="37177" y="10918"/>
                    <a:pt x="37171" y="10916"/>
                  </a:cubicBezTo>
                  <a:cubicBezTo>
                    <a:pt x="37083" y="10907"/>
                    <a:pt x="36999" y="10900"/>
                    <a:pt x="36914" y="10897"/>
                  </a:cubicBezTo>
                  <a:lnTo>
                    <a:pt x="36905" y="10897"/>
                  </a:lnTo>
                  <a:cubicBezTo>
                    <a:pt x="36873" y="10896"/>
                    <a:pt x="36840" y="10896"/>
                    <a:pt x="36808" y="10896"/>
                  </a:cubicBezTo>
                  <a:cubicBezTo>
                    <a:pt x="36756" y="10896"/>
                    <a:pt x="36705" y="10897"/>
                    <a:pt x="36655" y="10899"/>
                  </a:cubicBezTo>
                  <a:cubicBezTo>
                    <a:pt x="35549" y="10958"/>
                    <a:pt x="34818" y="11659"/>
                    <a:pt x="34589" y="12602"/>
                  </a:cubicBezTo>
                  <a:cubicBezTo>
                    <a:pt x="34569" y="12686"/>
                    <a:pt x="34557" y="12780"/>
                    <a:pt x="34553" y="12878"/>
                  </a:cubicBezTo>
                  <a:cubicBezTo>
                    <a:pt x="34500" y="12870"/>
                    <a:pt x="34451" y="12866"/>
                    <a:pt x="34408" y="12866"/>
                  </a:cubicBezTo>
                  <a:cubicBezTo>
                    <a:pt x="34344" y="12866"/>
                    <a:pt x="34291" y="12875"/>
                    <a:pt x="34253" y="12895"/>
                  </a:cubicBezTo>
                  <a:cubicBezTo>
                    <a:pt x="33814" y="13132"/>
                    <a:pt x="34077" y="14002"/>
                    <a:pt x="34077" y="14002"/>
                  </a:cubicBezTo>
                  <a:cubicBezTo>
                    <a:pt x="34077" y="14002"/>
                    <a:pt x="33734" y="14190"/>
                    <a:pt x="33803" y="14543"/>
                  </a:cubicBezTo>
                  <a:cubicBezTo>
                    <a:pt x="33847" y="14765"/>
                    <a:pt x="34206" y="15109"/>
                    <a:pt x="34467" y="15333"/>
                  </a:cubicBezTo>
                  <a:cubicBezTo>
                    <a:pt x="34466" y="15334"/>
                    <a:pt x="34466" y="15334"/>
                    <a:pt x="34466" y="15336"/>
                  </a:cubicBezTo>
                  <a:cubicBezTo>
                    <a:pt x="34464" y="15338"/>
                    <a:pt x="34463" y="15341"/>
                    <a:pt x="34461" y="15342"/>
                  </a:cubicBezTo>
                  <a:cubicBezTo>
                    <a:pt x="34441" y="15338"/>
                    <a:pt x="34427" y="15334"/>
                    <a:pt x="34419" y="15333"/>
                  </a:cubicBezTo>
                  <a:cubicBezTo>
                    <a:pt x="34414" y="15331"/>
                    <a:pt x="34411" y="15331"/>
                    <a:pt x="34411" y="15331"/>
                  </a:cubicBezTo>
                  <a:lnTo>
                    <a:pt x="32812" y="16033"/>
                  </a:lnTo>
                  <a:lnTo>
                    <a:pt x="32451" y="16193"/>
                  </a:lnTo>
                  <a:lnTo>
                    <a:pt x="31423" y="16596"/>
                  </a:lnTo>
                  <a:cubicBezTo>
                    <a:pt x="31423" y="16596"/>
                    <a:pt x="31426" y="16612"/>
                    <a:pt x="31433" y="16640"/>
                  </a:cubicBezTo>
                  <a:lnTo>
                    <a:pt x="31220" y="16732"/>
                  </a:lnTo>
                  <a:cubicBezTo>
                    <a:pt x="31220" y="16732"/>
                    <a:pt x="28432" y="18716"/>
                    <a:pt x="28284" y="18865"/>
                  </a:cubicBezTo>
                  <a:cubicBezTo>
                    <a:pt x="28134" y="19013"/>
                    <a:pt x="28134" y="19611"/>
                    <a:pt x="28134" y="19611"/>
                  </a:cubicBezTo>
                  <a:cubicBezTo>
                    <a:pt x="28134" y="19611"/>
                    <a:pt x="27648" y="21757"/>
                    <a:pt x="26614" y="23483"/>
                  </a:cubicBezTo>
                  <a:lnTo>
                    <a:pt x="26989" y="18163"/>
                  </a:lnTo>
                  <a:lnTo>
                    <a:pt x="27202" y="15137"/>
                  </a:lnTo>
                  <a:cubicBezTo>
                    <a:pt x="28038" y="14557"/>
                    <a:pt x="29356" y="13574"/>
                    <a:pt x="30068" y="12681"/>
                  </a:cubicBezTo>
                  <a:lnTo>
                    <a:pt x="30237" y="12738"/>
                  </a:lnTo>
                  <a:cubicBezTo>
                    <a:pt x="30237" y="12738"/>
                    <a:pt x="30862" y="12692"/>
                    <a:pt x="30898" y="12583"/>
                  </a:cubicBezTo>
                  <a:cubicBezTo>
                    <a:pt x="30934" y="12473"/>
                    <a:pt x="30970" y="11440"/>
                    <a:pt x="30970" y="11440"/>
                  </a:cubicBezTo>
                  <a:cubicBezTo>
                    <a:pt x="30970" y="11440"/>
                    <a:pt x="31181" y="10932"/>
                    <a:pt x="31181" y="10783"/>
                  </a:cubicBezTo>
                  <a:cubicBezTo>
                    <a:pt x="31179" y="10672"/>
                    <a:pt x="30823" y="10211"/>
                    <a:pt x="30537" y="9937"/>
                  </a:cubicBezTo>
                  <a:cubicBezTo>
                    <a:pt x="30432" y="9626"/>
                    <a:pt x="30316" y="9317"/>
                    <a:pt x="30252" y="9274"/>
                  </a:cubicBezTo>
                  <a:cubicBezTo>
                    <a:pt x="30116" y="9187"/>
                    <a:pt x="29036" y="8208"/>
                    <a:pt x="29036" y="8208"/>
                  </a:cubicBezTo>
                  <a:lnTo>
                    <a:pt x="28839" y="7567"/>
                  </a:lnTo>
                  <a:lnTo>
                    <a:pt x="27460" y="5940"/>
                  </a:lnTo>
                  <a:lnTo>
                    <a:pt x="25937" y="5208"/>
                  </a:lnTo>
                  <a:cubicBezTo>
                    <a:pt x="25753" y="5091"/>
                    <a:pt x="25551" y="4969"/>
                    <a:pt x="25340" y="4847"/>
                  </a:cubicBezTo>
                  <a:lnTo>
                    <a:pt x="25341" y="4847"/>
                  </a:lnTo>
                  <a:cubicBezTo>
                    <a:pt x="25029" y="4667"/>
                    <a:pt x="24708" y="4484"/>
                    <a:pt x="24403" y="4334"/>
                  </a:cubicBezTo>
                  <a:cubicBezTo>
                    <a:pt x="24330" y="4257"/>
                    <a:pt x="24241" y="4171"/>
                    <a:pt x="24141" y="4090"/>
                  </a:cubicBezTo>
                  <a:cubicBezTo>
                    <a:pt x="24136" y="4032"/>
                    <a:pt x="24133" y="3982"/>
                    <a:pt x="24131" y="3948"/>
                  </a:cubicBezTo>
                  <a:lnTo>
                    <a:pt x="24131" y="3948"/>
                  </a:lnTo>
                  <a:cubicBezTo>
                    <a:pt x="24163" y="3950"/>
                    <a:pt x="24273" y="3959"/>
                    <a:pt x="24400" y="3959"/>
                  </a:cubicBezTo>
                  <a:cubicBezTo>
                    <a:pt x="24540" y="3959"/>
                    <a:pt x="24698" y="3948"/>
                    <a:pt x="24791" y="3907"/>
                  </a:cubicBezTo>
                  <a:cubicBezTo>
                    <a:pt x="24983" y="3823"/>
                    <a:pt x="25093" y="3404"/>
                    <a:pt x="25093" y="3404"/>
                  </a:cubicBezTo>
                  <a:cubicBezTo>
                    <a:pt x="25093" y="3404"/>
                    <a:pt x="25090" y="3393"/>
                    <a:pt x="25087" y="3377"/>
                  </a:cubicBezTo>
                  <a:cubicBezTo>
                    <a:pt x="25101" y="3361"/>
                    <a:pt x="25113" y="3347"/>
                    <a:pt x="25127" y="3332"/>
                  </a:cubicBezTo>
                  <a:cubicBezTo>
                    <a:pt x="25268" y="3172"/>
                    <a:pt x="25413" y="2967"/>
                    <a:pt x="25518" y="2728"/>
                  </a:cubicBezTo>
                  <a:cubicBezTo>
                    <a:pt x="25531" y="2699"/>
                    <a:pt x="25543" y="2667"/>
                    <a:pt x="25556" y="2638"/>
                  </a:cubicBezTo>
                  <a:cubicBezTo>
                    <a:pt x="25579" y="2575"/>
                    <a:pt x="25599" y="2511"/>
                    <a:pt x="25617" y="2444"/>
                  </a:cubicBezTo>
                  <a:cubicBezTo>
                    <a:pt x="25684" y="2179"/>
                    <a:pt x="25692" y="1881"/>
                    <a:pt x="25593" y="1557"/>
                  </a:cubicBezTo>
                  <a:cubicBezTo>
                    <a:pt x="25582" y="1518"/>
                    <a:pt x="25568" y="1479"/>
                    <a:pt x="25553" y="1440"/>
                  </a:cubicBezTo>
                  <a:cubicBezTo>
                    <a:pt x="25548" y="1426"/>
                    <a:pt x="25542" y="1413"/>
                    <a:pt x="25535" y="1399"/>
                  </a:cubicBezTo>
                  <a:cubicBezTo>
                    <a:pt x="25524" y="1374"/>
                    <a:pt x="25515" y="1348"/>
                    <a:pt x="25503" y="1323"/>
                  </a:cubicBezTo>
                  <a:cubicBezTo>
                    <a:pt x="25495" y="1307"/>
                    <a:pt x="25485" y="1290"/>
                    <a:pt x="25478" y="1274"/>
                  </a:cubicBezTo>
                  <a:cubicBezTo>
                    <a:pt x="25467" y="1252"/>
                    <a:pt x="25454" y="1229"/>
                    <a:pt x="25442" y="1207"/>
                  </a:cubicBezTo>
                  <a:cubicBezTo>
                    <a:pt x="25432" y="1190"/>
                    <a:pt x="25421" y="1173"/>
                    <a:pt x="25412" y="1155"/>
                  </a:cubicBezTo>
                  <a:cubicBezTo>
                    <a:pt x="25399" y="1133"/>
                    <a:pt x="25387" y="1113"/>
                    <a:pt x="25373" y="1091"/>
                  </a:cubicBezTo>
                  <a:cubicBezTo>
                    <a:pt x="25362" y="1074"/>
                    <a:pt x="25349" y="1057"/>
                    <a:pt x="25337" y="1038"/>
                  </a:cubicBezTo>
                  <a:cubicBezTo>
                    <a:pt x="25323" y="1019"/>
                    <a:pt x="25309" y="999"/>
                    <a:pt x="25295" y="980"/>
                  </a:cubicBezTo>
                  <a:cubicBezTo>
                    <a:pt x="25282" y="962"/>
                    <a:pt x="25268" y="944"/>
                    <a:pt x="25254" y="927"/>
                  </a:cubicBezTo>
                  <a:cubicBezTo>
                    <a:pt x="25240" y="907"/>
                    <a:pt x="25224" y="888"/>
                    <a:pt x="25209" y="869"/>
                  </a:cubicBezTo>
                  <a:cubicBezTo>
                    <a:pt x="25195" y="852"/>
                    <a:pt x="25179" y="835"/>
                    <a:pt x="25165" y="818"/>
                  </a:cubicBezTo>
                  <a:cubicBezTo>
                    <a:pt x="25148" y="799"/>
                    <a:pt x="25132" y="782"/>
                    <a:pt x="25115" y="765"/>
                  </a:cubicBezTo>
                  <a:cubicBezTo>
                    <a:pt x="25099" y="747"/>
                    <a:pt x="25084" y="730"/>
                    <a:pt x="25066" y="713"/>
                  </a:cubicBezTo>
                  <a:cubicBezTo>
                    <a:pt x="25059" y="705"/>
                    <a:pt x="25052" y="697"/>
                    <a:pt x="25044" y="689"/>
                  </a:cubicBezTo>
                  <a:cubicBezTo>
                    <a:pt x="25044" y="689"/>
                    <a:pt x="25044" y="691"/>
                    <a:pt x="25044" y="691"/>
                  </a:cubicBezTo>
                  <a:cubicBezTo>
                    <a:pt x="24640" y="291"/>
                    <a:pt x="24079" y="0"/>
                    <a:pt x="23498" y="0"/>
                  </a:cubicBezTo>
                  <a:close/>
                </a:path>
              </a:pathLst>
            </a:custGeom>
            <a:solidFill>
              <a:schemeClr val="dk2"/>
            </a:solidFill>
            <a:ln cap="flat" cmpd="sng" w="1524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4947931" y="4734422"/>
              <a:ext cx="153782" cy="212852"/>
            </a:xfrm>
            <a:custGeom>
              <a:rect b="b" l="l" r="r" t="t"/>
              <a:pathLst>
                <a:path extrusionOk="0" h="4889" w="3532">
                  <a:moveTo>
                    <a:pt x="1765" y="0"/>
                  </a:moveTo>
                  <a:lnTo>
                    <a:pt x="842" y="399"/>
                  </a:lnTo>
                  <a:lnTo>
                    <a:pt x="1067" y="2557"/>
                  </a:lnTo>
                  <a:lnTo>
                    <a:pt x="766" y="3789"/>
                  </a:lnTo>
                  <a:cubicBezTo>
                    <a:pt x="766" y="3789"/>
                    <a:pt x="134" y="4290"/>
                    <a:pt x="67" y="4390"/>
                  </a:cubicBezTo>
                  <a:cubicBezTo>
                    <a:pt x="1" y="4489"/>
                    <a:pt x="101" y="4889"/>
                    <a:pt x="101" y="4889"/>
                  </a:cubicBezTo>
                  <a:lnTo>
                    <a:pt x="3531" y="4556"/>
                  </a:lnTo>
                  <a:lnTo>
                    <a:pt x="3265" y="3856"/>
                  </a:lnTo>
                  <a:lnTo>
                    <a:pt x="2465" y="3523"/>
                  </a:lnTo>
                  <a:cubicBezTo>
                    <a:pt x="2465" y="3523"/>
                    <a:pt x="2183" y="2614"/>
                    <a:pt x="2116" y="2448"/>
                  </a:cubicBezTo>
                  <a:cubicBezTo>
                    <a:pt x="2050" y="2282"/>
                    <a:pt x="1799" y="466"/>
                    <a:pt x="1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4947931" y="4845054"/>
              <a:ext cx="153782" cy="102224"/>
            </a:xfrm>
            <a:custGeom>
              <a:rect b="b" l="l" r="r" t="t"/>
              <a:pathLst>
                <a:path extrusionOk="0" h="2348" w="3532">
                  <a:moveTo>
                    <a:pt x="2149" y="1"/>
                  </a:moveTo>
                  <a:cubicBezTo>
                    <a:pt x="1790" y="199"/>
                    <a:pt x="1342" y="448"/>
                    <a:pt x="900" y="695"/>
                  </a:cubicBezTo>
                  <a:lnTo>
                    <a:pt x="766" y="1248"/>
                  </a:lnTo>
                  <a:cubicBezTo>
                    <a:pt x="766" y="1248"/>
                    <a:pt x="134" y="1749"/>
                    <a:pt x="67" y="1849"/>
                  </a:cubicBezTo>
                  <a:cubicBezTo>
                    <a:pt x="1" y="1948"/>
                    <a:pt x="101" y="2348"/>
                    <a:pt x="101" y="2348"/>
                  </a:cubicBezTo>
                  <a:lnTo>
                    <a:pt x="3531" y="2015"/>
                  </a:lnTo>
                  <a:lnTo>
                    <a:pt x="3265" y="1315"/>
                  </a:lnTo>
                  <a:lnTo>
                    <a:pt x="2465" y="982"/>
                  </a:lnTo>
                  <a:cubicBezTo>
                    <a:pt x="2465" y="982"/>
                    <a:pt x="2249" y="287"/>
                    <a:pt x="2149" y="1"/>
                  </a:cubicBez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5135061" y="3501009"/>
              <a:ext cx="233547" cy="387347"/>
            </a:xfrm>
            <a:custGeom>
              <a:rect b="b" l="l" r="r" t="t"/>
              <a:pathLst>
                <a:path extrusionOk="0" h="8897" w="5364">
                  <a:moveTo>
                    <a:pt x="1565" y="1"/>
                  </a:moveTo>
                  <a:lnTo>
                    <a:pt x="0" y="6064"/>
                  </a:lnTo>
                  <a:lnTo>
                    <a:pt x="1432" y="8896"/>
                  </a:lnTo>
                  <a:lnTo>
                    <a:pt x="2132" y="8863"/>
                  </a:lnTo>
                  <a:lnTo>
                    <a:pt x="5264" y="6864"/>
                  </a:lnTo>
                  <a:lnTo>
                    <a:pt x="5363" y="6064"/>
                  </a:lnTo>
                  <a:lnTo>
                    <a:pt x="4632" y="5532"/>
                  </a:lnTo>
                  <a:cubicBezTo>
                    <a:pt x="4632" y="5532"/>
                    <a:pt x="3699" y="2733"/>
                    <a:pt x="3231" y="1966"/>
                  </a:cubicBezTo>
                  <a:cubicBezTo>
                    <a:pt x="2766" y="1200"/>
                    <a:pt x="1565" y="1"/>
                    <a:pt x="1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3"/>
            <p:cNvSpPr/>
            <p:nvPr/>
          </p:nvSpPr>
          <p:spPr>
            <a:xfrm>
              <a:off x="5188701" y="3539977"/>
              <a:ext cx="173114" cy="222168"/>
            </a:xfrm>
            <a:custGeom>
              <a:rect b="b" l="l" r="r" t="t"/>
              <a:pathLst>
                <a:path extrusionOk="0" h="5103" w="3976">
                  <a:moveTo>
                    <a:pt x="1169" y="1"/>
                  </a:moveTo>
                  <a:lnTo>
                    <a:pt x="0" y="3120"/>
                  </a:lnTo>
                  <a:lnTo>
                    <a:pt x="817" y="5103"/>
                  </a:lnTo>
                  <a:lnTo>
                    <a:pt x="2866" y="4654"/>
                  </a:lnTo>
                  <a:lnTo>
                    <a:pt x="3976" y="5056"/>
                  </a:lnTo>
                  <a:lnTo>
                    <a:pt x="3976" y="5056"/>
                  </a:lnTo>
                  <a:lnTo>
                    <a:pt x="3400" y="4637"/>
                  </a:lnTo>
                  <a:cubicBezTo>
                    <a:pt x="3400" y="4637"/>
                    <a:pt x="2467" y="1838"/>
                    <a:pt x="1999" y="1071"/>
                  </a:cubicBezTo>
                  <a:cubicBezTo>
                    <a:pt x="1804" y="751"/>
                    <a:pt x="1481" y="353"/>
                    <a:pt x="11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3"/>
            <p:cNvSpPr/>
            <p:nvPr/>
          </p:nvSpPr>
          <p:spPr>
            <a:xfrm>
              <a:off x="4761497" y="3371133"/>
              <a:ext cx="848674" cy="1465842"/>
            </a:xfrm>
            <a:custGeom>
              <a:rect b="b" l="l" r="r" t="t"/>
              <a:pathLst>
                <a:path extrusionOk="0" h="33669" w="19492">
                  <a:moveTo>
                    <a:pt x="7216" y="1"/>
                  </a:moveTo>
                  <a:cubicBezTo>
                    <a:pt x="7209" y="1"/>
                    <a:pt x="7203" y="1"/>
                    <a:pt x="7197" y="2"/>
                  </a:cubicBezTo>
                  <a:cubicBezTo>
                    <a:pt x="6522" y="78"/>
                    <a:pt x="2325" y="2"/>
                    <a:pt x="1950" y="602"/>
                  </a:cubicBezTo>
                  <a:cubicBezTo>
                    <a:pt x="1575" y="1201"/>
                    <a:pt x="1" y="8997"/>
                    <a:pt x="1" y="9448"/>
                  </a:cubicBezTo>
                  <a:cubicBezTo>
                    <a:pt x="1" y="9897"/>
                    <a:pt x="226" y="13795"/>
                    <a:pt x="300" y="14094"/>
                  </a:cubicBezTo>
                  <a:cubicBezTo>
                    <a:pt x="376" y="14395"/>
                    <a:pt x="2400" y="22191"/>
                    <a:pt x="2400" y="22191"/>
                  </a:cubicBezTo>
                  <a:lnTo>
                    <a:pt x="3899" y="33660"/>
                  </a:lnTo>
                  <a:cubicBezTo>
                    <a:pt x="3991" y="33666"/>
                    <a:pt x="4083" y="33669"/>
                    <a:pt x="4174" y="33669"/>
                  </a:cubicBezTo>
                  <a:cubicBezTo>
                    <a:pt x="6457" y="33669"/>
                    <a:pt x="8397" y="31937"/>
                    <a:pt x="8397" y="31937"/>
                  </a:cubicBezTo>
                  <a:lnTo>
                    <a:pt x="7947" y="22341"/>
                  </a:lnTo>
                  <a:lnTo>
                    <a:pt x="7723" y="18818"/>
                  </a:lnTo>
                  <a:lnTo>
                    <a:pt x="12295" y="21816"/>
                  </a:lnTo>
                  <a:lnTo>
                    <a:pt x="16193" y="28113"/>
                  </a:lnTo>
                  <a:cubicBezTo>
                    <a:pt x="16193" y="28113"/>
                    <a:pt x="17917" y="27063"/>
                    <a:pt x="19491" y="25415"/>
                  </a:cubicBezTo>
                  <a:cubicBezTo>
                    <a:pt x="19491" y="25415"/>
                    <a:pt x="14935" y="17002"/>
                    <a:pt x="14710" y="16777"/>
                  </a:cubicBezTo>
                  <a:cubicBezTo>
                    <a:pt x="14485" y="16553"/>
                    <a:pt x="8922" y="11996"/>
                    <a:pt x="8922" y="11996"/>
                  </a:cubicBezTo>
                  <a:cubicBezTo>
                    <a:pt x="8922" y="11996"/>
                    <a:pt x="9371" y="8773"/>
                    <a:pt x="9446" y="8473"/>
                  </a:cubicBezTo>
                  <a:cubicBezTo>
                    <a:pt x="9521" y="8173"/>
                    <a:pt x="11092" y="4004"/>
                    <a:pt x="11092" y="4004"/>
                  </a:cubicBezTo>
                  <a:cubicBezTo>
                    <a:pt x="11092" y="4004"/>
                    <a:pt x="7931" y="1"/>
                    <a:pt x="72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a:off x="4957292" y="3368564"/>
              <a:ext cx="263981" cy="360267"/>
            </a:xfrm>
            <a:custGeom>
              <a:rect b="b" l="l" r="r" t="t"/>
              <a:pathLst>
                <a:path extrusionOk="0" h="8275" w="6063">
                  <a:moveTo>
                    <a:pt x="1976" y="0"/>
                  </a:moveTo>
                  <a:cubicBezTo>
                    <a:pt x="1394" y="0"/>
                    <a:pt x="619" y="46"/>
                    <a:pt x="1" y="162"/>
                  </a:cubicBezTo>
                  <a:cubicBezTo>
                    <a:pt x="964" y="1460"/>
                    <a:pt x="515" y="5882"/>
                    <a:pt x="515" y="6074"/>
                  </a:cubicBezTo>
                  <a:cubicBezTo>
                    <a:pt x="515" y="6304"/>
                    <a:pt x="4019" y="8275"/>
                    <a:pt x="4369" y="8275"/>
                  </a:cubicBezTo>
                  <a:cubicBezTo>
                    <a:pt x="4375" y="8275"/>
                    <a:pt x="4380" y="8274"/>
                    <a:pt x="4384" y="8273"/>
                  </a:cubicBezTo>
                  <a:cubicBezTo>
                    <a:pt x="4552" y="8229"/>
                    <a:pt x="5477" y="5305"/>
                    <a:pt x="6062" y="3406"/>
                  </a:cubicBezTo>
                  <a:cubicBezTo>
                    <a:pt x="5119" y="2255"/>
                    <a:pt x="3242" y="156"/>
                    <a:pt x="2749" y="46"/>
                  </a:cubicBezTo>
                  <a:cubicBezTo>
                    <a:pt x="2621" y="18"/>
                    <a:pt x="2335" y="0"/>
                    <a:pt x="1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3"/>
            <p:cNvSpPr/>
            <p:nvPr/>
          </p:nvSpPr>
          <p:spPr>
            <a:xfrm>
              <a:off x="4957553" y="3368564"/>
              <a:ext cx="238423" cy="146414"/>
            </a:xfrm>
            <a:custGeom>
              <a:rect b="b" l="l" r="r" t="t"/>
              <a:pathLst>
                <a:path extrusionOk="0" h="3363" w="5476">
                  <a:moveTo>
                    <a:pt x="1969" y="0"/>
                  </a:moveTo>
                  <a:cubicBezTo>
                    <a:pt x="1389" y="0"/>
                    <a:pt x="617" y="45"/>
                    <a:pt x="1" y="161"/>
                  </a:cubicBezTo>
                  <a:cubicBezTo>
                    <a:pt x="1520" y="2145"/>
                    <a:pt x="3229" y="3363"/>
                    <a:pt x="4385" y="3363"/>
                  </a:cubicBezTo>
                  <a:cubicBezTo>
                    <a:pt x="4859" y="3363"/>
                    <a:pt x="5239" y="3158"/>
                    <a:pt x="5476" y="2718"/>
                  </a:cubicBezTo>
                  <a:cubicBezTo>
                    <a:pt x="4488" y="1570"/>
                    <a:pt x="3149" y="137"/>
                    <a:pt x="2743" y="46"/>
                  </a:cubicBezTo>
                  <a:cubicBezTo>
                    <a:pt x="2614" y="18"/>
                    <a:pt x="2328" y="0"/>
                    <a:pt x="1969" y="0"/>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a:off x="5122739" y="3178691"/>
              <a:ext cx="270555" cy="207758"/>
            </a:xfrm>
            <a:custGeom>
              <a:rect b="b" l="l" r="r" t="t"/>
              <a:pathLst>
                <a:path extrusionOk="0" h="4772" w="6214">
                  <a:moveTo>
                    <a:pt x="2345" y="1"/>
                  </a:moveTo>
                  <a:cubicBezTo>
                    <a:pt x="1124" y="1"/>
                    <a:pt x="388" y="677"/>
                    <a:pt x="0" y="2207"/>
                  </a:cubicBezTo>
                  <a:lnTo>
                    <a:pt x="4898" y="4771"/>
                  </a:lnTo>
                  <a:cubicBezTo>
                    <a:pt x="5480" y="3472"/>
                    <a:pt x="6213" y="956"/>
                    <a:pt x="3915" y="271"/>
                  </a:cubicBezTo>
                  <a:cubicBezTo>
                    <a:pt x="3320" y="94"/>
                    <a:pt x="2799" y="1"/>
                    <a:pt x="2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5122739" y="3178735"/>
              <a:ext cx="228540" cy="207714"/>
            </a:xfrm>
            <a:custGeom>
              <a:rect b="b" l="l" r="r" t="t"/>
              <a:pathLst>
                <a:path extrusionOk="0" h="4771" w="5249">
                  <a:moveTo>
                    <a:pt x="2344" y="1"/>
                  </a:moveTo>
                  <a:cubicBezTo>
                    <a:pt x="1123" y="1"/>
                    <a:pt x="389" y="676"/>
                    <a:pt x="0" y="2206"/>
                  </a:cubicBezTo>
                  <a:lnTo>
                    <a:pt x="4898" y="4770"/>
                  </a:lnTo>
                  <a:cubicBezTo>
                    <a:pt x="5017" y="4503"/>
                    <a:pt x="5143" y="4184"/>
                    <a:pt x="5249" y="3839"/>
                  </a:cubicBezTo>
                  <a:cubicBezTo>
                    <a:pt x="4957" y="3778"/>
                    <a:pt x="4659" y="3677"/>
                    <a:pt x="4367" y="3532"/>
                  </a:cubicBezTo>
                  <a:cubicBezTo>
                    <a:pt x="3079" y="2891"/>
                    <a:pt x="2394" y="1646"/>
                    <a:pt x="2838" y="753"/>
                  </a:cubicBezTo>
                  <a:cubicBezTo>
                    <a:pt x="2968" y="490"/>
                    <a:pt x="3183" y="287"/>
                    <a:pt x="3454" y="148"/>
                  </a:cubicBezTo>
                  <a:cubicBezTo>
                    <a:pt x="3046" y="51"/>
                    <a:pt x="2677" y="1"/>
                    <a:pt x="23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5282571" y="3246525"/>
              <a:ext cx="82725" cy="55945"/>
            </a:xfrm>
            <a:custGeom>
              <a:rect b="b" l="l" r="r" t="t"/>
              <a:pathLst>
                <a:path extrusionOk="0" h="1285" w="1900">
                  <a:moveTo>
                    <a:pt x="1041" y="0"/>
                  </a:moveTo>
                  <a:cubicBezTo>
                    <a:pt x="994" y="0"/>
                    <a:pt x="946" y="3"/>
                    <a:pt x="897" y="8"/>
                  </a:cubicBezTo>
                  <a:cubicBezTo>
                    <a:pt x="389" y="64"/>
                    <a:pt x="1" y="392"/>
                    <a:pt x="29" y="743"/>
                  </a:cubicBezTo>
                  <a:cubicBezTo>
                    <a:pt x="57" y="1058"/>
                    <a:pt x="414" y="1284"/>
                    <a:pt x="857" y="1284"/>
                  </a:cubicBezTo>
                  <a:cubicBezTo>
                    <a:pt x="905" y="1284"/>
                    <a:pt x="954" y="1282"/>
                    <a:pt x="1003" y="1276"/>
                  </a:cubicBezTo>
                  <a:cubicBezTo>
                    <a:pt x="1513" y="1222"/>
                    <a:pt x="1900" y="894"/>
                    <a:pt x="1871" y="543"/>
                  </a:cubicBezTo>
                  <a:cubicBezTo>
                    <a:pt x="1845" y="226"/>
                    <a:pt x="1486" y="0"/>
                    <a:pt x="10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5324324" y="3245654"/>
              <a:ext cx="45586" cy="80195"/>
            </a:xfrm>
            <a:custGeom>
              <a:rect b="b" l="l" r="r" t="t"/>
              <a:pathLst>
                <a:path extrusionOk="0" h="1842" w="1047">
                  <a:moveTo>
                    <a:pt x="450" y="1"/>
                  </a:moveTo>
                  <a:cubicBezTo>
                    <a:pt x="197" y="1"/>
                    <a:pt x="0" y="338"/>
                    <a:pt x="0" y="810"/>
                  </a:cubicBezTo>
                  <a:cubicBezTo>
                    <a:pt x="0" y="1324"/>
                    <a:pt x="236" y="1776"/>
                    <a:pt x="517" y="1835"/>
                  </a:cubicBezTo>
                  <a:cubicBezTo>
                    <a:pt x="538" y="1839"/>
                    <a:pt x="558" y="1841"/>
                    <a:pt x="578" y="1841"/>
                  </a:cubicBezTo>
                  <a:cubicBezTo>
                    <a:pt x="820" y="1841"/>
                    <a:pt x="1012" y="1529"/>
                    <a:pt x="1028" y="1094"/>
                  </a:cubicBezTo>
                  <a:cubicBezTo>
                    <a:pt x="1047" y="605"/>
                    <a:pt x="839" y="118"/>
                    <a:pt x="552" y="19"/>
                  </a:cubicBezTo>
                  <a:cubicBezTo>
                    <a:pt x="517" y="7"/>
                    <a:pt x="483" y="1"/>
                    <a:pt x="4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5337473" y="3263287"/>
              <a:ext cx="27648" cy="48718"/>
            </a:xfrm>
            <a:custGeom>
              <a:rect b="b" l="l" r="r" t="t"/>
              <a:pathLst>
                <a:path extrusionOk="0" h="1119" w="635">
                  <a:moveTo>
                    <a:pt x="279" y="1"/>
                  </a:moveTo>
                  <a:cubicBezTo>
                    <a:pt x="127" y="1"/>
                    <a:pt x="6" y="202"/>
                    <a:pt x="4" y="485"/>
                  </a:cubicBezTo>
                  <a:cubicBezTo>
                    <a:pt x="1" y="795"/>
                    <a:pt x="138" y="1074"/>
                    <a:pt x="309" y="1114"/>
                  </a:cubicBezTo>
                  <a:cubicBezTo>
                    <a:pt x="323" y="1117"/>
                    <a:pt x="337" y="1119"/>
                    <a:pt x="350" y="1119"/>
                  </a:cubicBezTo>
                  <a:cubicBezTo>
                    <a:pt x="498" y="1119"/>
                    <a:pt x="615" y="927"/>
                    <a:pt x="625" y="657"/>
                  </a:cubicBezTo>
                  <a:cubicBezTo>
                    <a:pt x="634" y="358"/>
                    <a:pt x="507" y="66"/>
                    <a:pt x="335" y="10"/>
                  </a:cubicBezTo>
                  <a:cubicBezTo>
                    <a:pt x="316" y="4"/>
                    <a:pt x="297"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5335775" y="3264071"/>
              <a:ext cx="24339" cy="42840"/>
            </a:xfrm>
            <a:custGeom>
              <a:rect b="b" l="l" r="r" t="t"/>
              <a:pathLst>
                <a:path extrusionOk="0" h="984" w="559">
                  <a:moveTo>
                    <a:pt x="243" y="0"/>
                  </a:moveTo>
                  <a:cubicBezTo>
                    <a:pt x="110" y="0"/>
                    <a:pt x="6" y="178"/>
                    <a:pt x="3" y="424"/>
                  </a:cubicBezTo>
                  <a:cubicBezTo>
                    <a:pt x="0" y="695"/>
                    <a:pt x="123" y="943"/>
                    <a:pt x="273" y="979"/>
                  </a:cubicBezTo>
                  <a:cubicBezTo>
                    <a:pt x="285" y="982"/>
                    <a:pt x="298" y="984"/>
                    <a:pt x="310" y="984"/>
                  </a:cubicBezTo>
                  <a:cubicBezTo>
                    <a:pt x="441" y="984"/>
                    <a:pt x="544" y="815"/>
                    <a:pt x="551" y="577"/>
                  </a:cubicBezTo>
                  <a:cubicBezTo>
                    <a:pt x="558" y="312"/>
                    <a:pt x="445" y="57"/>
                    <a:pt x="292" y="8"/>
                  </a:cubicBezTo>
                  <a:cubicBezTo>
                    <a:pt x="275" y="3"/>
                    <a:pt x="259"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5214824" y="3269339"/>
              <a:ext cx="158789" cy="117593"/>
            </a:xfrm>
            <a:custGeom>
              <a:rect b="b" l="l" r="r" t="t"/>
              <a:pathLst>
                <a:path extrusionOk="0" h="2701" w="3647">
                  <a:moveTo>
                    <a:pt x="1" y="1"/>
                  </a:moveTo>
                  <a:lnTo>
                    <a:pt x="2598" y="2689"/>
                  </a:lnTo>
                  <a:cubicBezTo>
                    <a:pt x="2646" y="2697"/>
                    <a:pt x="2692" y="2700"/>
                    <a:pt x="2735" y="2700"/>
                  </a:cubicBezTo>
                  <a:cubicBezTo>
                    <a:pt x="3472" y="2700"/>
                    <a:pt x="3646" y="1680"/>
                    <a:pt x="3032" y="878"/>
                  </a:cubicBezTo>
                  <a:cubicBezTo>
                    <a:pt x="2382" y="28"/>
                    <a:pt x="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5206682" y="3272038"/>
              <a:ext cx="158745" cy="117637"/>
            </a:xfrm>
            <a:custGeom>
              <a:rect b="b" l="l" r="r" t="t"/>
              <a:pathLst>
                <a:path extrusionOk="0" h="2702" w="3646">
                  <a:moveTo>
                    <a:pt x="0" y="1"/>
                  </a:moveTo>
                  <a:lnTo>
                    <a:pt x="2599" y="2691"/>
                  </a:lnTo>
                  <a:cubicBezTo>
                    <a:pt x="2647" y="2698"/>
                    <a:pt x="2693" y="2702"/>
                    <a:pt x="2736" y="2702"/>
                  </a:cubicBezTo>
                  <a:cubicBezTo>
                    <a:pt x="3471" y="2702"/>
                    <a:pt x="3646" y="1680"/>
                    <a:pt x="3032" y="879"/>
                  </a:cubicBezTo>
                  <a:cubicBezTo>
                    <a:pt x="2382" y="30"/>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5104627" y="3262721"/>
              <a:ext cx="257450" cy="160259"/>
            </a:xfrm>
            <a:custGeom>
              <a:rect b="b" l="l" r="r" t="t"/>
              <a:pathLst>
                <a:path extrusionOk="0" h="3681" w="5913">
                  <a:moveTo>
                    <a:pt x="492" y="0"/>
                  </a:moveTo>
                  <a:cubicBezTo>
                    <a:pt x="492" y="0"/>
                    <a:pt x="1" y="1213"/>
                    <a:pt x="274" y="2063"/>
                  </a:cubicBezTo>
                  <a:cubicBezTo>
                    <a:pt x="274" y="2063"/>
                    <a:pt x="3189" y="2492"/>
                    <a:pt x="4063" y="3266"/>
                  </a:cubicBezTo>
                  <a:cubicBezTo>
                    <a:pt x="4425" y="3587"/>
                    <a:pt x="4804" y="3681"/>
                    <a:pt x="5124" y="3681"/>
                  </a:cubicBezTo>
                  <a:cubicBezTo>
                    <a:pt x="5578" y="3681"/>
                    <a:pt x="5913" y="3492"/>
                    <a:pt x="5913" y="3492"/>
                  </a:cubicBezTo>
                  <a:cubicBezTo>
                    <a:pt x="5913" y="3492"/>
                    <a:pt x="5488" y="3142"/>
                    <a:pt x="5364" y="2817"/>
                  </a:cubicBezTo>
                  <a:cubicBezTo>
                    <a:pt x="5238" y="2492"/>
                    <a:pt x="5654" y="1976"/>
                    <a:pt x="4880" y="1001"/>
                  </a:cubicBezTo>
                  <a:cubicBezTo>
                    <a:pt x="4106" y="27"/>
                    <a:pt x="492" y="0"/>
                    <a:pt x="4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5075543" y="3305650"/>
              <a:ext cx="167976" cy="187992"/>
            </a:xfrm>
            <a:custGeom>
              <a:rect b="b" l="l" r="r" t="t"/>
              <a:pathLst>
                <a:path extrusionOk="0" h="4318" w="3858">
                  <a:moveTo>
                    <a:pt x="2052" y="0"/>
                  </a:moveTo>
                  <a:cubicBezTo>
                    <a:pt x="1465" y="726"/>
                    <a:pt x="814" y="1303"/>
                    <a:pt x="0" y="1527"/>
                  </a:cubicBezTo>
                  <a:cubicBezTo>
                    <a:pt x="225" y="2601"/>
                    <a:pt x="1308" y="4205"/>
                    <a:pt x="1434" y="4305"/>
                  </a:cubicBezTo>
                  <a:cubicBezTo>
                    <a:pt x="1445" y="4314"/>
                    <a:pt x="1464" y="4318"/>
                    <a:pt x="1488" y="4318"/>
                  </a:cubicBezTo>
                  <a:cubicBezTo>
                    <a:pt x="1732" y="4318"/>
                    <a:pt x="2559" y="3904"/>
                    <a:pt x="2559" y="3904"/>
                  </a:cubicBezTo>
                  <a:lnTo>
                    <a:pt x="3857" y="1556"/>
                  </a:lnTo>
                  <a:lnTo>
                    <a:pt x="2052" y="0"/>
                  </a:lnTo>
                  <a:close/>
                </a:path>
              </a:pathLst>
            </a:custGeom>
            <a:solidFill>
              <a:srgbClr val="F96D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5121607" y="3299381"/>
              <a:ext cx="201284" cy="210631"/>
            </a:xfrm>
            <a:custGeom>
              <a:rect b="b" l="l" r="r" t="t"/>
              <a:pathLst>
                <a:path extrusionOk="0" h="4838" w="4623">
                  <a:moveTo>
                    <a:pt x="2375" y="0"/>
                  </a:moveTo>
                  <a:cubicBezTo>
                    <a:pt x="2375" y="0"/>
                    <a:pt x="1800" y="1050"/>
                    <a:pt x="1750" y="1125"/>
                  </a:cubicBezTo>
                  <a:cubicBezTo>
                    <a:pt x="1740" y="1140"/>
                    <a:pt x="1707" y="1147"/>
                    <a:pt x="1661" y="1147"/>
                  </a:cubicBezTo>
                  <a:cubicBezTo>
                    <a:pt x="1475" y="1147"/>
                    <a:pt x="1076" y="1050"/>
                    <a:pt x="1076" y="1050"/>
                  </a:cubicBezTo>
                  <a:cubicBezTo>
                    <a:pt x="1076" y="1050"/>
                    <a:pt x="150" y="2699"/>
                    <a:pt x="76" y="2799"/>
                  </a:cubicBezTo>
                  <a:cubicBezTo>
                    <a:pt x="1" y="2899"/>
                    <a:pt x="749" y="3942"/>
                    <a:pt x="1700" y="4798"/>
                  </a:cubicBezTo>
                  <a:cubicBezTo>
                    <a:pt x="1730" y="4825"/>
                    <a:pt x="1766" y="4838"/>
                    <a:pt x="1808" y="4838"/>
                  </a:cubicBezTo>
                  <a:cubicBezTo>
                    <a:pt x="2463" y="4838"/>
                    <a:pt x="4473" y="1700"/>
                    <a:pt x="4473" y="1700"/>
                  </a:cubicBezTo>
                  <a:cubicBezTo>
                    <a:pt x="4473" y="1700"/>
                    <a:pt x="4623" y="1125"/>
                    <a:pt x="4174" y="626"/>
                  </a:cubicBezTo>
                  <a:cubicBezTo>
                    <a:pt x="3723" y="126"/>
                    <a:pt x="2375" y="0"/>
                    <a:pt x="2375" y="0"/>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6328462" y="3878970"/>
              <a:ext cx="86949" cy="84549"/>
            </a:xfrm>
            <a:custGeom>
              <a:rect b="b" l="l" r="r" t="t"/>
              <a:pathLst>
                <a:path extrusionOk="0" h="1942" w="1997">
                  <a:moveTo>
                    <a:pt x="914" y="0"/>
                  </a:moveTo>
                  <a:lnTo>
                    <a:pt x="1" y="1408"/>
                  </a:lnTo>
                  <a:lnTo>
                    <a:pt x="1814" y="1942"/>
                  </a:lnTo>
                  <a:lnTo>
                    <a:pt x="1997" y="320"/>
                  </a:lnTo>
                  <a:lnTo>
                    <a:pt x="9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6370520" y="3887417"/>
              <a:ext cx="39012" cy="44190"/>
            </a:xfrm>
            <a:custGeom>
              <a:rect b="b" l="l" r="r" t="t"/>
              <a:pathLst>
                <a:path extrusionOk="0" h="1015" w="896">
                  <a:moveTo>
                    <a:pt x="154" y="0"/>
                  </a:moveTo>
                  <a:cubicBezTo>
                    <a:pt x="141" y="32"/>
                    <a:pt x="129" y="64"/>
                    <a:pt x="120" y="95"/>
                  </a:cubicBezTo>
                  <a:cubicBezTo>
                    <a:pt x="1" y="501"/>
                    <a:pt x="157" y="904"/>
                    <a:pt x="470" y="996"/>
                  </a:cubicBezTo>
                  <a:cubicBezTo>
                    <a:pt x="512" y="1009"/>
                    <a:pt x="555" y="1015"/>
                    <a:pt x="598" y="1015"/>
                  </a:cubicBezTo>
                  <a:cubicBezTo>
                    <a:pt x="670" y="1015"/>
                    <a:pt x="742" y="998"/>
                    <a:pt x="811" y="968"/>
                  </a:cubicBezTo>
                  <a:lnTo>
                    <a:pt x="896" y="219"/>
                  </a:lnTo>
                  <a:lnTo>
                    <a:pt x="154" y="0"/>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6303862" y="3929214"/>
              <a:ext cx="125960" cy="56163"/>
            </a:xfrm>
            <a:custGeom>
              <a:rect b="b" l="l" r="r" t="t"/>
              <a:pathLst>
                <a:path extrusionOk="0" h="1290" w="2893">
                  <a:moveTo>
                    <a:pt x="364" y="1"/>
                  </a:moveTo>
                  <a:cubicBezTo>
                    <a:pt x="223" y="1"/>
                    <a:pt x="94" y="93"/>
                    <a:pt x="52" y="235"/>
                  </a:cubicBezTo>
                  <a:cubicBezTo>
                    <a:pt x="0" y="407"/>
                    <a:pt x="100" y="587"/>
                    <a:pt x="272" y="638"/>
                  </a:cubicBezTo>
                  <a:lnTo>
                    <a:pt x="2439" y="1276"/>
                  </a:lnTo>
                  <a:cubicBezTo>
                    <a:pt x="2469" y="1285"/>
                    <a:pt x="2500" y="1289"/>
                    <a:pt x="2530" y="1289"/>
                  </a:cubicBezTo>
                  <a:cubicBezTo>
                    <a:pt x="2671" y="1289"/>
                    <a:pt x="2800" y="1198"/>
                    <a:pt x="2843" y="1056"/>
                  </a:cubicBezTo>
                  <a:cubicBezTo>
                    <a:pt x="2893" y="883"/>
                    <a:pt x="2794" y="703"/>
                    <a:pt x="2622" y="652"/>
                  </a:cubicBezTo>
                  <a:lnTo>
                    <a:pt x="455" y="14"/>
                  </a:lnTo>
                  <a:cubicBezTo>
                    <a:pt x="425" y="5"/>
                    <a:pt x="394" y="1"/>
                    <a:pt x="3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6345007" y="3897866"/>
              <a:ext cx="40971" cy="45583"/>
            </a:xfrm>
            <a:custGeom>
              <a:rect b="b" l="l" r="r" t="t"/>
              <a:pathLst>
                <a:path extrusionOk="0" h="1047" w="941">
                  <a:moveTo>
                    <a:pt x="440" y="0"/>
                  </a:moveTo>
                  <a:lnTo>
                    <a:pt x="0" y="784"/>
                  </a:lnTo>
                  <a:lnTo>
                    <a:pt x="941" y="1047"/>
                  </a:lnTo>
                  <a:cubicBezTo>
                    <a:pt x="941" y="1047"/>
                    <a:pt x="616" y="818"/>
                    <a:pt x="545" y="719"/>
                  </a:cubicBezTo>
                  <a:cubicBezTo>
                    <a:pt x="378" y="481"/>
                    <a:pt x="440" y="1"/>
                    <a:pt x="440" y="0"/>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6619650" y="3959430"/>
              <a:ext cx="92522" cy="89947"/>
            </a:xfrm>
            <a:custGeom>
              <a:rect b="b" l="l" r="r" t="t"/>
              <a:pathLst>
                <a:path extrusionOk="0" h="2066" w="2125">
                  <a:moveTo>
                    <a:pt x="971" y="0"/>
                  </a:moveTo>
                  <a:lnTo>
                    <a:pt x="0" y="1499"/>
                  </a:lnTo>
                  <a:lnTo>
                    <a:pt x="1928" y="2066"/>
                  </a:lnTo>
                  <a:lnTo>
                    <a:pt x="2125" y="339"/>
                  </a:lnTo>
                  <a:lnTo>
                    <a:pt x="9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6664364" y="3968443"/>
              <a:ext cx="41580" cy="47020"/>
            </a:xfrm>
            <a:custGeom>
              <a:rect b="b" l="l" r="r" t="t"/>
              <a:pathLst>
                <a:path extrusionOk="0" h="1080" w="955">
                  <a:moveTo>
                    <a:pt x="163" y="0"/>
                  </a:moveTo>
                  <a:cubicBezTo>
                    <a:pt x="150" y="32"/>
                    <a:pt x="138" y="67"/>
                    <a:pt x="127" y="102"/>
                  </a:cubicBezTo>
                  <a:cubicBezTo>
                    <a:pt x="0" y="533"/>
                    <a:pt x="168" y="962"/>
                    <a:pt x="499" y="1059"/>
                  </a:cubicBezTo>
                  <a:cubicBezTo>
                    <a:pt x="545" y="1073"/>
                    <a:pt x="592" y="1079"/>
                    <a:pt x="639" y="1079"/>
                  </a:cubicBezTo>
                  <a:cubicBezTo>
                    <a:pt x="716" y="1079"/>
                    <a:pt x="792" y="1062"/>
                    <a:pt x="865" y="1030"/>
                  </a:cubicBezTo>
                  <a:lnTo>
                    <a:pt x="954" y="233"/>
                  </a:lnTo>
                  <a:lnTo>
                    <a:pt x="163" y="0"/>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6593440" y="4012896"/>
              <a:ext cx="134102" cy="59776"/>
            </a:xfrm>
            <a:custGeom>
              <a:rect b="b" l="l" r="r" t="t"/>
              <a:pathLst>
                <a:path extrusionOk="0" h="1373" w="3080">
                  <a:moveTo>
                    <a:pt x="387" y="1"/>
                  </a:moveTo>
                  <a:cubicBezTo>
                    <a:pt x="237" y="1"/>
                    <a:pt x="99" y="99"/>
                    <a:pt x="55" y="249"/>
                  </a:cubicBezTo>
                  <a:cubicBezTo>
                    <a:pt x="1" y="432"/>
                    <a:pt x="105" y="626"/>
                    <a:pt x="289" y="679"/>
                  </a:cubicBezTo>
                  <a:lnTo>
                    <a:pt x="2595" y="1358"/>
                  </a:lnTo>
                  <a:cubicBezTo>
                    <a:pt x="2628" y="1368"/>
                    <a:pt x="2661" y="1372"/>
                    <a:pt x="2694" y="1372"/>
                  </a:cubicBezTo>
                  <a:cubicBezTo>
                    <a:pt x="2843" y="1372"/>
                    <a:pt x="2980" y="1275"/>
                    <a:pt x="3025" y="1123"/>
                  </a:cubicBezTo>
                  <a:cubicBezTo>
                    <a:pt x="3079" y="940"/>
                    <a:pt x="2973" y="748"/>
                    <a:pt x="2790" y="694"/>
                  </a:cubicBezTo>
                  <a:lnTo>
                    <a:pt x="485" y="15"/>
                  </a:lnTo>
                  <a:cubicBezTo>
                    <a:pt x="452" y="5"/>
                    <a:pt x="419" y="1"/>
                    <a:pt x="3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6328549" y="4210823"/>
              <a:ext cx="218351" cy="608514"/>
            </a:xfrm>
            <a:custGeom>
              <a:rect b="b" l="l" r="r" t="t"/>
              <a:pathLst>
                <a:path extrusionOk="0" h="13977" w="5015">
                  <a:moveTo>
                    <a:pt x="4255" y="1"/>
                  </a:moveTo>
                  <a:lnTo>
                    <a:pt x="0" y="13664"/>
                  </a:lnTo>
                  <a:lnTo>
                    <a:pt x="1065" y="13977"/>
                  </a:lnTo>
                  <a:lnTo>
                    <a:pt x="5014" y="299"/>
                  </a:lnTo>
                  <a:lnTo>
                    <a:pt x="42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6074151" y="3891596"/>
              <a:ext cx="693282" cy="379032"/>
            </a:xfrm>
            <a:custGeom>
              <a:rect b="b" l="l" r="r" t="t"/>
              <a:pathLst>
                <a:path extrusionOk="0" h="8706" w="15923">
                  <a:moveTo>
                    <a:pt x="1629" y="1"/>
                  </a:moveTo>
                  <a:lnTo>
                    <a:pt x="1" y="4591"/>
                  </a:lnTo>
                  <a:lnTo>
                    <a:pt x="13973" y="8706"/>
                  </a:lnTo>
                  <a:lnTo>
                    <a:pt x="15029" y="7632"/>
                  </a:lnTo>
                  <a:lnTo>
                    <a:pt x="14749" y="7012"/>
                  </a:lnTo>
                  <a:lnTo>
                    <a:pt x="15923" y="6475"/>
                  </a:lnTo>
                  <a:lnTo>
                    <a:pt x="15263" y="4014"/>
                  </a:lnTo>
                  <a:lnTo>
                    <a:pt x="16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6328549" y="4356983"/>
              <a:ext cx="179906" cy="462361"/>
            </a:xfrm>
            <a:custGeom>
              <a:rect b="b" l="l" r="r" t="t"/>
              <a:pathLst>
                <a:path extrusionOk="0" h="10620" w="4132">
                  <a:moveTo>
                    <a:pt x="4131" y="0"/>
                  </a:moveTo>
                  <a:lnTo>
                    <a:pt x="3183" y="84"/>
                  </a:lnTo>
                  <a:lnTo>
                    <a:pt x="0" y="10307"/>
                  </a:lnTo>
                  <a:lnTo>
                    <a:pt x="1065" y="10620"/>
                  </a:lnTo>
                  <a:lnTo>
                    <a:pt x="4131" y="0"/>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6206727" y="3917894"/>
              <a:ext cx="158267" cy="252209"/>
            </a:xfrm>
            <a:custGeom>
              <a:rect b="b" l="l" r="r" t="t"/>
              <a:pathLst>
                <a:path extrusionOk="0" h="5793" w="3635">
                  <a:moveTo>
                    <a:pt x="636" y="0"/>
                  </a:moveTo>
                  <a:lnTo>
                    <a:pt x="1" y="4884"/>
                  </a:lnTo>
                  <a:lnTo>
                    <a:pt x="3087" y="5793"/>
                  </a:lnTo>
                  <a:lnTo>
                    <a:pt x="3634" y="883"/>
                  </a:lnTo>
                  <a:lnTo>
                    <a:pt x="6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6487858" y="3998441"/>
              <a:ext cx="132578" cy="248029"/>
            </a:xfrm>
            <a:custGeom>
              <a:rect b="b" l="l" r="r" t="t"/>
              <a:pathLst>
                <a:path extrusionOk="0" h="5697" w="3045">
                  <a:moveTo>
                    <a:pt x="462" y="1"/>
                  </a:moveTo>
                  <a:lnTo>
                    <a:pt x="0" y="4935"/>
                  </a:lnTo>
                  <a:lnTo>
                    <a:pt x="2592" y="5697"/>
                  </a:lnTo>
                  <a:lnTo>
                    <a:pt x="3044" y="760"/>
                  </a:lnTo>
                  <a:lnTo>
                    <a:pt x="4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6637153" y="3979501"/>
              <a:ext cx="43714" cy="48544"/>
            </a:xfrm>
            <a:custGeom>
              <a:rect b="b" l="l" r="r" t="t"/>
              <a:pathLst>
                <a:path extrusionOk="0" h="1115" w="1004">
                  <a:moveTo>
                    <a:pt x="469" y="0"/>
                  </a:moveTo>
                  <a:lnTo>
                    <a:pt x="1" y="835"/>
                  </a:lnTo>
                  <a:lnTo>
                    <a:pt x="1003" y="1115"/>
                  </a:lnTo>
                  <a:cubicBezTo>
                    <a:pt x="1003" y="1115"/>
                    <a:pt x="657" y="873"/>
                    <a:pt x="581" y="765"/>
                  </a:cubicBezTo>
                  <a:cubicBezTo>
                    <a:pt x="403" y="513"/>
                    <a:pt x="469" y="1"/>
                    <a:pt x="469" y="0"/>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3187218" y="2979631"/>
              <a:ext cx="280178" cy="358003"/>
            </a:xfrm>
            <a:custGeom>
              <a:rect b="b" l="l" r="r" t="t"/>
              <a:pathLst>
                <a:path extrusionOk="0" h="8223" w="6435">
                  <a:moveTo>
                    <a:pt x="6435" y="0"/>
                  </a:moveTo>
                  <a:lnTo>
                    <a:pt x="4109" y="644"/>
                  </a:lnTo>
                  <a:lnTo>
                    <a:pt x="3621" y="1414"/>
                  </a:lnTo>
                  <a:lnTo>
                    <a:pt x="3277" y="1261"/>
                  </a:lnTo>
                  <a:lnTo>
                    <a:pt x="657" y="1671"/>
                  </a:lnTo>
                  <a:lnTo>
                    <a:pt x="1" y="1980"/>
                  </a:lnTo>
                  <a:lnTo>
                    <a:pt x="1439" y="6535"/>
                  </a:lnTo>
                  <a:lnTo>
                    <a:pt x="5609" y="8223"/>
                  </a:lnTo>
                  <a:lnTo>
                    <a:pt x="64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3187218" y="2988034"/>
              <a:ext cx="249830" cy="172841"/>
            </a:xfrm>
            <a:custGeom>
              <a:rect b="b" l="l" r="r" t="t"/>
              <a:pathLst>
                <a:path extrusionOk="0" h="3970" w="5738">
                  <a:moveTo>
                    <a:pt x="5738" y="1"/>
                  </a:moveTo>
                  <a:lnTo>
                    <a:pt x="4109" y="451"/>
                  </a:lnTo>
                  <a:lnTo>
                    <a:pt x="3621" y="1221"/>
                  </a:lnTo>
                  <a:lnTo>
                    <a:pt x="3277" y="1068"/>
                  </a:lnTo>
                  <a:lnTo>
                    <a:pt x="657" y="1478"/>
                  </a:lnTo>
                  <a:lnTo>
                    <a:pt x="1" y="1787"/>
                  </a:lnTo>
                  <a:lnTo>
                    <a:pt x="160" y="2290"/>
                  </a:lnTo>
                  <a:lnTo>
                    <a:pt x="1796" y="2481"/>
                  </a:lnTo>
                  <a:lnTo>
                    <a:pt x="2943" y="3695"/>
                  </a:lnTo>
                  <a:cubicBezTo>
                    <a:pt x="2943" y="3695"/>
                    <a:pt x="3440" y="3969"/>
                    <a:pt x="3895" y="3969"/>
                  </a:cubicBezTo>
                  <a:cubicBezTo>
                    <a:pt x="4000" y="3969"/>
                    <a:pt x="4103" y="3955"/>
                    <a:pt x="4197" y="3919"/>
                  </a:cubicBezTo>
                  <a:cubicBezTo>
                    <a:pt x="4585" y="3770"/>
                    <a:pt x="5245" y="1416"/>
                    <a:pt x="57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3160485" y="3043764"/>
              <a:ext cx="162011" cy="241194"/>
            </a:xfrm>
            <a:custGeom>
              <a:rect b="b" l="l" r="r" t="t"/>
              <a:pathLst>
                <a:path extrusionOk="0" h="5540" w="3721">
                  <a:moveTo>
                    <a:pt x="1734" y="0"/>
                  </a:moveTo>
                  <a:cubicBezTo>
                    <a:pt x="1277" y="0"/>
                    <a:pt x="1" y="496"/>
                    <a:pt x="1" y="496"/>
                  </a:cubicBezTo>
                  <a:lnTo>
                    <a:pt x="650" y="4703"/>
                  </a:lnTo>
                  <a:cubicBezTo>
                    <a:pt x="650" y="4703"/>
                    <a:pt x="1956" y="5539"/>
                    <a:pt x="2491" y="5539"/>
                  </a:cubicBezTo>
                  <a:cubicBezTo>
                    <a:pt x="2566" y="5539"/>
                    <a:pt x="2626" y="5523"/>
                    <a:pt x="2665" y="5486"/>
                  </a:cubicBezTo>
                  <a:cubicBezTo>
                    <a:pt x="3104" y="5068"/>
                    <a:pt x="3721" y="3742"/>
                    <a:pt x="3595" y="2847"/>
                  </a:cubicBezTo>
                  <a:cubicBezTo>
                    <a:pt x="3468" y="1952"/>
                    <a:pt x="2190" y="33"/>
                    <a:pt x="1775" y="2"/>
                  </a:cubicBezTo>
                  <a:cubicBezTo>
                    <a:pt x="1762" y="1"/>
                    <a:pt x="1748" y="0"/>
                    <a:pt x="17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3029476" y="3055389"/>
              <a:ext cx="288494" cy="210152"/>
            </a:xfrm>
            <a:custGeom>
              <a:rect b="b" l="l" r="r" t="t"/>
              <a:pathLst>
                <a:path extrusionOk="0" h="4827" w="6626">
                  <a:moveTo>
                    <a:pt x="2334" y="0"/>
                  </a:moveTo>
                  <a:cubicBezTo>
                    <a:pt x="1379" y="0"/>
                    <a:pt x="727" y="179"/>
                    <a:pt x="446" y="606"/>
                  </a:cubicBezTo>
                  <a:cubicBezTo>
                    <a:pt x="1" y="1280"/>
                    <a:pt x="477" y="2529"/>
                    <a:pt x="743" y="3011"/>
                  </a:cubicBezTo>
                  <a:cubicBezTo>
                    <a:pt x="987" y="3456"/>
                    <a:pt x="3563" y="4827"/>
                    <a:pt x="4782" y="4827"/>
                  </a:cubicBezTo>
                  <a:cubicBezTo>
                    <a:pt x="4886" y="4827"/>
                    <a:pt x="4980" y="4817"/>
                    <a:pt x="5062" y="4795"/>
                  </a:cubicBezTo>
                  <a:cubicBezTo>
                    <a:pt x="6625" y="4386"/>
                    <a:pt x="6324" y="456"/>
                    <a:pt x="4292" y="167"/>
                  </a:cubicBezTo>
                  <a:cubicBezTo>
                    <a:pt x="3546" y="60"/>
                    <a:pt x="2889" y="0"/>
                    <a:pt x="2334" y="0"/>
                  </a:cubicBezTo>
                  <a:close/>
                </a:path>
              </a:pathLst>
            </a:custGeom>
            <a:solidFill>
              <a:srgbClr val="B06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3065178" y="3134673"/>
              <a:ext cx="237030" cy="130872"/>
            </a:xfrm>
            <a:custGeom>
              <a:rect b="b" l="l" r="r" t="t"/>
              <a:pathLst>
                <a:path extrusionOk="0" h="3006" w="5444">
                  <a:moveTo>
                    <a:pt x="5076" y="0"/>
                  </a:moveTo>
                  <a:cubicBezTo>
                    <a:pt x="4759" y="466"/>
                    <a:pt x="4143" y="687"/>
                    <a:pt x="3349" y="687"/>
                  </a:cubicBezTo>
                  <a:cubicBezTo>
                    <a:pt x="2636" y="687"/>
                    <a:pt x="1778" y="509"/>
                    <a:pt x="864" y="168"/>
                  </a:cubicBezTo>
                  <a:cubicBezTo>
                    <a:pt x="831" y="156"/>
                    <a:pt x="800" y="150"/>
                    <a:pt x="772" y="150"/>
                  </a:cubicBezTo>
                  <a:cubicBezTo>
                    <a:pt x="376" y="150"/>
                    <a:pt x="444" y="1297"/>
                    <a:pt x="61" y="1297"/>
                  </a:cubicBezTo>
                  <a:cubicBezTo>
                    <a:pt x="42" y="1297"/>
                    <a:pt x="22" y="1294"/>
                    <a:pt x="0" y="1289"/>
                  </a:cubicBezTo>
                  <a:lnTo>
                    <a:pt x="0" y="1289"/>
                  </a:lnTo>
                  <a:cubicBezTo>
                    <a:pt x="498" y="1807"/>
                    <a:pt x="2823" y="3006"/>
                    <a:pt x="3962" y="3006"/>
                  </a:cubicBezTo>
                  <a:cubicBezTo>
                    <a:pt x="4066" y="3006"/>
                    <a:pt x="4160" y="2996"/>
                    <a:pt x="4242" y="2974"/>
                  </a:cubicBezTo>
                  <a:cubicBezTo>
                    <a:pt x="5176" y="2729"/>
                    <a:pt x="5444" y="1231"/>
                    <a:pt x="5076" y="0"/>
                  </a:cubicBezTo>
                  <a:close/>
                </a:path>
              </a:pathLst>
            </a:custGeom>
            <a:solidFill>
              <a:srgbClr val="9D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3000088" y="3211084"/>
              <a:ext cx="79242" cy="1146238"/>
            </a:xfrm>
            <a:custGeom>
              <a:rect b="b" l="l" r="r" t="t"/>
              <a:pathLst>
                <a:path extrusionOk="0" h="26328" w="1820">
                  <a:moveTo>
                    <a:pt x="448" y="1"/>
                  </a:moveTo>
                  <a:lnTo>
                    <a:pt x="0" y="25707"/>
                  </a:lnTo>
                  <a:lnTo>
                    <a:pt x="1819" y="26327"/>
                  </a:lnTo>
                  <a:lnTo>
                    <a:pt x="1464" y="202"/>
                  </a:lnTo>
                  <a:lnTo>
                    <a:pt x="4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3091389" y="3121960"/>
              <a:ext cx="56514" cy="116809"/>
            </a:xfrm>
            <a:custGeom>
              <a:rect b="b" l="l" r="r" t="t"/>
              <a:pathLst>
                <a:path extrusionOk="0" h="2683" w="1298">
                  <a:moveTo>
                    <a:pt x="1242" y="0"/>
                  </a:moveTo>
                  <a:lnTo>
                    <a:pt x="0" y="492"/>
                  </a:lnTo>
                  <a:cubicBezTo>
                    <a:pt x="0" y="492"/>
                    <a:pt x="461" y="1319"/>
                    <a:pt x="478" y="1404"/>
                  </a:cubicBezTo>
                  <a:cubicBezTo>
                    <a:pt x="495" y="1487"/>
                    <a:pt x="285" y="2279"/>
                    <a:pt x="257" y="2423"/>
                  </a:cubicBezTo>
                  <a:cubicBezTo>
                    <a:pt x="232" y="2548"/>
                    <a:pt x="663" y="2683"/>
                    <a:pt x="827" y="2683"/>
                  </a:cubicBezTo>
                  <a:cubicBezTo>
                    <a:pt x="851" y="2683"/>
                    <a:pt x="869" y="2680"/>
                    <a:pt x="879" y="2674"/>
                  </a:cubicBezTo>
                  <a:cubicBezTo>
                    <a:pt x="960" y="2627"/>
                    <a:pt x="1257" y="1679"/>
                    <a:pt x="1278" y="1606"/>
                  </a:cubicBezTo>
                  <a:cubicBezTo>
                    <a:pt x="1298" y="1535"/>
                    <a:pt x="1287" y="180"/>
                    <a:pt x="1242" y="0"/>
                  </a:cubicBezTo>
                  <a:close/>
                </a:path>
              </a:pathLst>
            </a:custGeom>
            <a:solidFill>
              <a:srgbClr val="B06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2732193" y="3156965"/>
              <a:ext cx="632500" cy="239888"/>
            </a:xfrm>
            <a:custGeom>
              <a:rect b="b" l="l" r="r" t="t"/>
              <a:pathLst>
                <a:path extrusionOk="0" h="5510" w="14527">
                  <a:moveTo>
                    <a:pt x="7029" y="0"/>
                  </a:moveTo>
                  <a:cubicBezTo>
                    <a:pt x="5414" y="0"/>
                    <a:pt x="2821" y="556"/>
                    <a:pt x="1" y="3359"/>
                  </a:cubicBezTo>
                  <a:lnTo>
                    <a:pt x="359" y="3746"/>
                  </a:lnTo>
                  <a:cubicBezTo>
                    <a:pt x="1515" y="2626"/>
                    <a:pt x="3731" y="1940"/>
                    <a:pt x="6111" y="1940"/>
                  </a:cubicBezTo>
                  <a:cubicBezTo>
                    <a:pt x="9033" y="1940"/>
                    <a:pt x="12203" y="2974"/>
                    <a:pt x="13960" y="5509"/>
                  </a:cubicBezTo>
                  <a:lnTo>
                    <a:pt x="14527" y="5164"/>
                  </a:lnTo>
                  <a:cubicBezTo>
                    <a:pt x="12401" y="1094"/>
                    <a:pt x="8731" y="241"/>
                    <a:pt x="8731" y="241"/>
                  </a:cubicBezTo>
                  <a:cubicBezTo>
                    <a:pt x="8731" y="241"/>
                    <a:pt x="8092" y="0"/>
                    <a:pt x="70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3538054" y="2723841"/>
              <a:ext cx="247392" cy="212765"/>
            </a:xfrm>
            <a:custGeom>
              <a:rect b="b" l="l" r="r" t="t"/>
              <a:pathLst>
                <a:path extrusionOk="0" h="4887" w="5682">
                  <a:moveTo>
                    <a:pt x="2434" y="1"/>
                  </a:moveTo>
                  <a:cubicBezTo>
                    <a:pt x="1566" y="1"/>
                    <a:pt x="664" y="499"/>
                    <a:pt x="1" y="1853"/>
                  </a:cubicBezTo>
                  <a:lnTo>
                    <a:pt x="3985" y="4886"/>
                  </a:lnTo>
                  <a:cubicBezTo>
                    <a:pt x="3985" y="4886"/>
                    <a:pt x="5681" y="3728"/>
                    <a:pt x="5172" y="2038"/>
                  </a:cubicBezTo>
                  <a:cubicBezTo>
                    <a:pt x="4872" y="1038"/>
                    <a:pt x="3687" y="1"/>
                    <a:pt x="24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3538054" y="2763156"/>
              <a:ext cx="247392" cy="173451"/>
            </a:xfrm>
            <a:custGeom>
              <a:rect b="b" l="l" r="r" t="t"/>
              <a:pathLst>
                <a:path extrusionOk="0" h="3984" w="5682">
                  <a:moveTo>
                    <a:pt x="4455" y="1"/>
                  </a:moveTo>
                  <a:lnTo>
                    <a:pt x="4455" y="1"/>
                  </a:lnTo>
                  <a:cubicBezTo>
                    <a:pt x="4460" y="31"/>
                    <a:pt x="4463" y="61"/>
                    <a:pt x="4466" y="93"/>
                  </a:cubicBezTo>
                  <a:cubicBezTo>
                    <a:pt x="4507" y="890"/>
                    <a:pt x="3436" y="1537"/>
                    <a:pt x="2074" y="1537"/>
                  </a:cubicBezTo>
                  <a:cubicBezTo>
                    <a:pt x="1234" y="1537"/>
                    <a:pt x="481" y="1292"/>
                    <a:pt x="17" y="917"/>
                  </a:cubicBezTo>
                  <a:cubicBezTo>
                    <a:pt x="11" y="928"/>
                    <a:pt x="5" y="938"/>
                    <a:pt x="1" y="950"/>
                  </a:cubicBezTo>
                  <a:lnTo>
                    <a:pt x="3985" y="3983"/>
                  </a:lnTo>
                  <a:cubicBezTo>
                    <a:pt x="3985" y="3983"/>
                    <a:pt x="5681" y="2825"/>
                    <a:pt x="5172" y="1135"/>
                  </a:cubicBezTo>
                  <a:cubicBezTo>
                    <a:pt x="5054" y="740"/>
                    <a:pt x="4798" y="341"/>
                    <a:pt x="44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3559519" y="2734987"/>
              <a:ext cx="71405" cy="71313"/>
            </a:xfrm>
            <a:custGeom>
              <a:rect b="b" l="l" r="r" t="t"/>
              <a:pathLst>
                <a:path extrusionOk="0" h="1638" w="1640">
                  <a:moveTo>
                    <a:pt x="884" y="0"/>
                  </a:moveTo>
                  <a:cubicBezTo>
                    <a:pt x="547" y="0"/>
                    <a:pt x="226" y="263"/>
                    <a:pt x="120" y="637"/>
                  </a:cubicBezTo>
                  <a:cubicBezTo>
                    <a:pt x="1" y="1059"/>
                    <a:pt x="191" y="1494"/>
                    <a:pt x="566" y="1609"/>
                  </a:cubicBezTo>
                  <a:cubicBezTo>
                    <a:pt x="629" y="1629"/>
                    <a:pt x="692" y="1638"/>
                    <a:pt x="755" y="1638"/>
                  </a:cubicBezTo>
                  <a:cubicBezTo>
                    <a:pt x="1095" y="1638"/>
                    <a:pt x="1424" y="1372"/>
                    <a:pt x="1525" y="971"/>
                  </a:cubicBezTo>
                  <a:cubicBezTo>
                    <a:pt x="1640" y="507"/>
                    <a:pt x="1392" y="78"/>
                    <a:pt x="994" y="10"/>
                  </a:cubicBezTo>
                  <a:cubicBezTo>
                    <a:pt x="957" y="3"/>
                    <a:pt x="921" y="0"/>
                    <a:pt x="8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3548460" y="2732374"/>
              <a:ext cx="80287" cy="61213"/>
            </a:xfrm>
            <a:custGeom>
              <a:rect b="b" l="l" r="r" t="t"/>
              <a:pathLst>
                <a:path extrusionOk="0" h="1406" w="1844">
                  <a:moveTo>
                    <a:pt x="1136" y="1"/>
                  </a:moveTo>
                  <a:cubicBezTo>
                    <a:pt x="792" y="1"/>
                    <a:pt x="414" y="210"/>
                    <a:pt x="223" y="516"/>
                  </a:cubicBezTo>
                  <a:cubicBezTo>
                    <a:pt x="1" y="874"/>
                    <a:pt x="99" y="1260"/>
                    <a:pt x="471" y="1373"/>
                  </a:cubicBezTo>
                  <a:cubicBezTo>
                    <a:pt x="541" y="1395"/>
                    <a:pt x="616" y="1405"/>
                    <a:pt x="693" y="1405"/>
                  </a:cubicBezTo>
                  <a:cubicBezTo>
                    <a:pt x="1048" y="1405"/>
                    <a:pt x="1442" y="1184"/>
                    <a:pt x="1627" y="847"/>
                  </a:cubicBezTo>
                  <a:cubicBezTo>
                    <a:pt x="1844" y="452"/>
                    <a:pt x="1670" y="82"/>
                    <a:pt x="1271" y="12"/>
                  </a:cubicBezTo>
                  <a:cubicBezTo>
                    <a:pt x="1227" y="5"/>
                    <a:pt x="1182" y="1"/>
                    <a:pt x="1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3560956" y="2742083"/>
              <a:ext cx="59388" cy="45191"/>
            </a:xfrm>
            <a:custGeom>
              <a:rect b="b" l="l" r="r" t="t"/>
              <a:pathLst>
                <a:path extrusionOk="0" h="1038" w="1364">
                  <a:moveTo>
                    <a:pt x="840" y="0"/>
                  </a:moveTo>
                  <a:cubicBezTo>
                    <a:pt x="585" y="0"/>
                    <a:pt x="306" y="155"/>
                    <a:pt x="166" y="380"/>
                  </a:cubicBezTo>
                  <a:cubicBezTo>
                    <a:pt x="1" y="645"/>
                    <a:pt x="73" y="929"/>
                    <a:pt x="349" y="1014"/>
                  </a:cubicBezTo>
                  <a:cubicBezTo>
                    <a:pt x="400" y="1030"/>
                    <a:pt x="455" y="1037"/>
                    <a:pt x="512" y="1037"/>
                  </a:cubicBezTo>
                  <a:cubicBezTo>
                    <a:pt x="774" y="1037"/>
                    <a:pt x="1066" y="874"/>
                    <a:pt x="1203" y="625"/>
                  </a:cubicBezTo>
                  <a:cubicBezTo>
                    <a:pt x="1363" y="334"/>
                    <a:pt x="1235" y="60"/>
                    <a:pt x="940" y="8"/>
                  </a:cubicBezTo>
                  <a:cubicBezTo>
                    <a:pt x="907" y="3"/>
                    <a:pt x="874" y="0"/>
                    <a:pt x="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3038837" y="4217920"/>
              <a:ext cx="241993" cy="204710"/>
            </a:xfrm>
            <a:custGeom>
              <a:rect b="b" l="l" r="r" t="t"/>
              <a:pathLst>
                <a:path extrusionOk="0" h="4702" w="5558">
                  <a:moveTo>
                    <a:pt x="4662" y="0"/>
                  </a:moveTo>
                  <a:cubicBezTo>
                    <a:pt x="4647" y="0"/>
                    <a:pt x="4637" y="6"/>
                    <a:pt x="4632" y="19"/>
                  </a:cubicBezTo>
                  <a:cubicBezTo>
                    <a:pt x="4569" y="182"/>
                    <a:pt x="3949" y="2650"/>
                    <a:pt x="3949" y="2650"/>
                  </a:cubicBezTo>
                  <a:lnTo>
                    <a:pt x="1975" y="3187"/>
                  </a:lnTo>
                  <a:lnTo>
                    <a:pt x="197" y="3012"/>
                  </a:lnTo>
                  <a:lnTo>
                    <a:pt x="1" y="3669"/>
                  </a:lnTo>
                  <a:lnTo>
                    <a:pt x="4879" y="4702"/>
                  </a:lnTo>
                  <a:lnTo>
                    <a:pt x="5054" y="3417"/>
                  </a:lnTo>
                  <a:lnTo>
                    <a:pt x="5557" y="778"/>
                  </a:lnTo>
                  <a:cubicBezTo>
                    <a:pt x="5557" y="778"/>
                    <a:pt x="4828" y="0"/>
                    <a:pt x="46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3"/>
            <p:cNvSpPr/>
            <p:nvPr/>
          </p:nvSpPr>
          <p:spPr>
            <a:xfrm>
              <a:off x="3202587" y="4217920"/>
              <a:ext cx="78241" cy="181940"/>
            </a:xfrm>
            <a:custGeom>
              <a:rect b="b" l="l" r="r" t="t"/>
              <a:pathLst>
                <a:path extrusionOk="0" h="4179" w="1797">
                  <a:moveTo>
                    <a:pt x="901" y="0"/>
                  </a:moveTo>
                  <a:cubicBezTo>
                    <a:pt x="886" y="0"/>
                    <a:pt x="876" y="6"/>
                    <a:pt x="871" y="19"/>
                  </a:cubicBezTo>
                  <a:cubicBezTo>
                    <a:pt x="808" y="182"/>
                    <a:pt x="189" y="2650"/>
                    <a:pt x="189" y="2650"/>
                  </a:cubicBezTo>
                  <a:lnTo>
                    <a:pt x="0" y="2702"/>
                  </a:lnTo>
                  <a:lnTo>
                    <a:pt x="1189" y="4179"/>
                  </a:lnTo>
                  <a:lnTo>
                    <a:pt x="1293" y="3417"/>
                  </a:lnTo>
                  <a:lnTo>
                    <a:pt x="1796" y="778"/>
                  </a:lnTo>
                  <a:cubicBezTo>
                    <a:pt x="1796" y="778"/>
                    <a:pt x="1067" y="0"/>
                    <a:pt x="901" y="0"/>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3"/>
            <p:cNvSpPr/>
            <p:nvPr/>
          </p:nvSpPr>
          <p:spPr>
            <a:xfrm>
              <a:off x="3631532" y="4312704"/>
              <a:ext cx="161750" cy="178806"/>
            </a:xfrm>
            <a:custGeom>
              <a:rect b="b" l="l" r="r" t="t"/>
              <a:pathLst>
                <a:path extrusionOk="0" h="4107" w="3715">
                  <a:moveTo>
                    <a:pt x="1307" y="1"/>
                  </a:moveTo>
                  <a:cubicBezTo>
                    <a:pt x="1101" y="1"/>
                    <a:pt x="486" y="301"/>
                    <a:pt x="486" y="301"/>
                  </a:cubicBezTo>
                  <a:lnTo>
                    <a:pt x="321" y="2800"/>
                  </a:lnTo>
                  <a:lnTo>
                    <a:pt x="1" y="4107"/>
                  </a:lnTo>
                  <a:lnTo>
                    <a:pt x="3714" y="4107"/>
                  </a:lnTo>
                  <a:lnTo>
                    <a:pt x="3602" y="3479"/>
                  </a:lnTo>
                  <a:lnTo>
                    <a:pt x="1672" y="2483"/>
                  </a:lnTo>
                  <a:cubicBezTo>
                    <a:pt x="1672" y="2483"/>
                    <a:pt x="1378" y="210"/>
                    <a:pt x="1374" y="41"/>
                  </a:cubicBezTo>
                  <a:cubicBezTo>
                    <a:pt x="1373" y="12"/>
                    <a:pt x="1348" y="1"/>
                    <a:pt x="13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3"/>
            <p:cNvSpPr/>
            <p:nvPr/>
          </p:nvSpPr>
          <p:spPr>
            <a:xfrm>
              <a:off x="3647163" y="4312704"/>
              <a:ext cx="56514" cy="102790"/>
            </a:xfrm>
            <a:custGeom>
              <a:rect b="b" l="l" r="r" t="t"/>
              <a:pathLst>
                <a:path extrusionOk="0" h="2361" w="1298">
                  <a:moveTo>
                    <a:pt x="948" y="1"/>
                  </a:moveTo>
                  <a:cubicBezTo>
                    <a:pt x="742" y="1"/>
                    <a:pt x="127" y="301"/>
                    <a:pt x="127" y="301"/>
                  </a:cubicBezTo>
                  <a:lnTo>
                    <a:pt x="0" y="2236"/>
                  </a:lnTo>
                  <a:cubicBezTo>
                    <a:pt x="407" y="2244"/>
                    <a:pt x="842" y="2285"/>
                    <a:pt x="1297" y="2360"/>
                  </a:cubicBezTo>
                  <a:cubicBezTo>
                    <a:pt x="1237" y="1885"/>
                    <a:pt x="1019" y="187"/>
                    <a:pt x="1015" y="41"/>
                  </a:cubicBezTo>
                  <a:cubicBezTo>
                    <a:pt x="1014" y="12"/>
                    <a:pt x="989" y="1"/>
                    <a:pt x="948" y="1"/>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3"/>
            <p:cNvSpPr/>
            <p:nvPr/>
          </p:nvSpPr>
          <p:spPr>
            <a:xfrm>
              <a:off x="3184736" y="2952899"/>
              <a:ext cx="696982" cy="1434278"/>
            </a:xfrm>
            <a:custGeom>
              <a:rect b="b" l="l" r="r" t="t"/>
              <a:pathLst>
                <a:path extrusionOk="0" h="32944" w="16008">
                  <a:moveTo>
                    <a:pt x="10103" y="1"/>
                  </a:moveTo>
                  <a:cubicBezTo>
                    <a:pt x="8537" y="1"/>
                    <a:pt x="5681" y="834"/>
                    <a:pt x="5681" y="834"/>
                  </a:cubicBezTo>
                  <a:cubicBezTo>
                    <a:pt x="5681" y="834"/>
                    <a:pt x="5098" y="5317"/>
                    <a:pt x="5090" y="6088"/>
                  </a:cubicBezTo>
                  <a:cubicBezTo>
                    <a:pt x="5087" y="6348"/>
                    <a:pt x="5020" y="12115"/>
                    <a:pt x="5020" y="12115"/>
                  </a:cubicBezTo>
                  <a:cubicBezTo>
                    <a:pt x="4946" y="12549"/>
                    <a:pt x="1875" y="20811"/>
                    <a:pt x="1789" y="21004"/>
                  </a:cubicBezTo>
                  <a:cubicBezTo>
                    <a:pt x="1703" y="21196"/>
                    <a:pt x="0" y="30372"/>
                    <a:pt x="0" y="30372"/>
                  </a:cubicBezTo>
                  <a:cubicBezTo>
                    <a:pt x="0" y="30372"/>
                    <a:pt x="2559" y="32172"/>
                    <a:pt x="4346" y="32364"/>
                  </a:cubicBezTo>
                  <a:cubicBezTo>
                    <a:pt x="4346" y="32364"/>
                    <a:pt x="6396" y="23852"/>
                    <a:pt x="6477" y="23561"/>
                  </a:cubicBezTo>
                  <a:cubicBezTo>
                    <a:pt x="6537" y="23345"/>
                    <a:pt x="8791" y="18478"/>
                    <a:pt x="8791" y="18478"/>
                  </a:cubicBezTo>
                  <a:lnTo>
                    <a:pt x="9248" y="18382"/>
                  </a:lnTo>
                  <a:lnTo>
                    <a:pt x="9898" y="32943"/>
                  </a:lnTo>
                  <a:cubicBezTo>
                    <a:pt x="9898" y="32943"/>
                    <a:pt x="13068" y="32943"/>
                    <a:pt x="14137" y="32269"/>
                  </a:cubicBezTo>
                  <a:lnTo>
                    <a:pt x="15435" y="13851"/>
                  </a:lnTo>
                  <a:lnTo>
                    <a:pt x="16007" y="11921"/>
                  </a:lnTo>
                  <a:lnTo>
                    <a:pt x="14976" y="2370"/>
                  </a:lnTo>
                  <a:cubicBezTo>
                    <a:pt x="14976" y="2370"/>
                    <a:pt x="11832" y="105"/>
                    <a:pt x="10338" y="8"/>
                  </a:cubicBezTo>
                  <a:cubicBezTo>
                    <a:pt x="10264" y="3"/>
                    <a:pt x="10185" y="1"/>
                    <a:pt x="101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3"/>
            <p:cNvSpPr/>
            <p:nvPr/>
          </p:nvSpPr>
          <p:spPr>
            <a:xfrm>
              <a:off x="3711905" y="3348231"/>
              <a:ext cx="169805" cy="408506"/>
            </a:xfrm>
            <a:custGeom>
              <a:rect b="b" l="l" r="r" t="t"/>
              <a:pathLst>
                <a:path extrusionOk="0" h="9383" w="3900">
                  <a:moveTo>
                    <a:pt x="3592" y="0"/>
                  </a:moveTo>
                  <a:lnTo>
                    <a:pt x="163" y="41"/>
                  </a:lnTo>
                  <a:lnTo>
                    <a:pt x="1775" y="3194"/>
                  </a:lnTo>
                  <a:lnTo>
                    <a:pt x="1" y="5816"/>
                  </a:lnTo>
                  <a:cubicBezTo>
                    <a:pt x="1" y="5816"/>
                    <a:pt x="1567" y="8047"/>
                    <a:pt x="3002" y="9383"/>
                  </a:cubicBezTo>
                  <a:lnTo>
                    <a:pt x="3327" y="4771"/>
                  </a:lnTo>
                  <a:lnTo>
                    <a:pt x="3899" y="2841"/>
                  </a:lnTo>
                  <a:lnTo>
                    <a:pt x="3592"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3"/>
            <p:cNvSpPr/>
            <p:nvPr/>
          </p:nvSpPr>
          <p:spPr>
            <a:xfrm>
              <a:off x="3784528" y="3477629"/>
              <a:ext cx="51594" cy="883885"/>
            </a:xfrm>
            <a:custGeom>
              <a:rect b="b" l="l" r="r" t="t"/>
              <a:pathLst>
                <a:path extrusionOk="0" h="20302" w="1185">
                  <a:moveTo>
                    <a:pt x="1082" y="0"/>
                  </a:moveTo>
                  <a:cubicBezTo>
                    <a:pt x="1036" y="0"/>
                    <a:pt x="998" y="34"/>
                    <a:pt x="994" y="81"/>
                  </a:cubicBezTo>
                  <a:cubicBezTo>
                    <a:pt x="979" y="302"/>
                    <a:pt x="606" y="5463"/>
                    <a:pt x="619" y="5721"/>
                  </a:cubicBezTo>
                  <a:cubicBezTo>
                    <a:pt x="628" y="5940"/>
                    <a:pt x="220" y="15288"/>
                    <a:pt x="4" y="20199"/>
                  </a:cubicBezTo>
                  <a:cubicBezTo>
                    <a:pt x="1" y="20250"/>
                    <a:pt x="42" y="20297"/>
                    <a:pt x="93" y="20302"/>
                  </a:cubicBezTo>
                  <a:lnTo>
                    <a:pt x="102" y="20302"/>
                  </a:lnTo>
                  <a:cubicBezTo>
                    <a:pt x="150" y="20302"/>
                    <a:pt x="188" y="20266"/>
                    <a:pt x="191" y="20217"/>
                  </a:cubicBezTo>
                  <a:cubicBezTo>
                    <a:pt x="217" y="19636"/>
                    <a:pt x="819" y="5980"/>
                    <a:pt x="805" y="5721"/>
                  </a:cubicBezTo>
                  <a:cubicBezTo>
                    <a:pt x="796" y="5525"/>
                    <a:pt x="1047" y="1961"/>
                    <a:pt x="1182" y="105"/>
                  </a:cubicBezTo>
                  <a:cubicBezTo>
                    <a:pt x="1185" y="54"/>
                    <a:pt x="1147" y="7"/>
                    <a:pt x="1095" y="1"/>
                  </a:cubicBezTo>
                  <a:cubicBezTo>
                    <a:pt x="1091" y="0"/>
                    <a:pt x="1086" y="0"/>
                    <a:pt x="10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3"/>
            <p:cNvSpPr/>
            <p:nvPr/>
          </p:nvSpPr>
          <p:spPr>
            <a:xfrm>
              <a:off x="3692617" y="3279875"/>
              <a:ext cx="113290" cy="176672"/>
            </a:xfrm>
            <a:custGeom>
              <a:rect b="b" l="l" r="r" t="t"/>
              <a:pathLst>
                <a:path extrusionOk="0" h="4058" w="2602">
                  <a:moveTo>
                    <a:pt x="93" y="1"/>
                  </a:moveTo>
                  <a:cubicBezTo>
                    <a:pt x="43" y="2"/>
                    <a:pt x="1" y="42"/>
                    <a:pt x="2" y="93"/>
                  </a:cubicBezTo>
                  <a:cubicBezTo>
                    <a:pt x="27" y="737"/>
                    <a:pt x="98" y="2255"/>
                    <a:pt x="240" y="2423"/>
                  </a:cubicBezTo>
                  <a:cubicBezTo>
                    <a:pt x="380" y="2588"/>
                    <a:pt x="2233" y="3891"/>
                    <a:pt x="2444" y="4040"/>
                  </a:cubicBezTo>
                  <a:cubicBezTo>
                    <a:pt x="2461" y="4052"/>
                    <a:pt x="2481" y="4058"/>
                    <a:pt x="2500" y="4058"/>
                  </a:cubicBezTo>
                  <a:cubicBezTo>
                    <a:pt x="2529" y="4058"/>
                    <a:pt x="2556" y="4044"/>
                    <a:pt x="2574" y="4020"/>
                  </a:cubicBezTo>
                  <a:cubicBezTo>
                    <a:pt x="2602" y="3978"/>
                    <a:pt x="2590" y="3919"/>
                    <a:pt x="2546" y="3888"/>
                  </a:cubicBezTo>
                  <a:cubicBezTo>
                    <a:pt x="1758" y="3335"/>
                    <a:pt x="473" y="2416"/>
                    <a:pt x="380" y="2307"/>
                  </a:cubicBezTo>
                  <a:cubicBezTo>
                    <a:pt x="308" y="2186"/>
                    <a:pt x="226" y="1086"/>
                    <a:pt x="190" y="96"/>
                  </a:cubicBezTo>
                  <a:cubicBezTo>
                    <a:pt x="187" y="45"/>
                    <a:pt x="145"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3"/>
            <p:cNvSpPr/>
            <p:nvPr/>
          </p:nvSpPr>
          <p:spPr>
            <a:xfrm>
              <a:off x="3476360" y="3449721"/>
              <a:ext cx="185784" cy="51417"/>
            </a:xfrm>
            <a:custGeom>
              <a:rect b="b" l="l" r="r" t="t"/>
              <a:pathLst>
                <a:path extrusionOk="0" h="1181" w="4267">
                  <a:moveTo>
                    <a:pt x="100" y="1"/>
                  </a:moveTo>
                  <a:cubicBezTo>
                    <a:pt x="65" y="1"/>
                    <a:pt x="33" y="22"/>
                    <a:pt x="19" y="57"/>
                  </a:cubicBezTo>
                  <a:cubicBezTo>
                    <a:pt x="1" y="104"/>
                    <a:pt x="23" y="160"/>
                    <a:pt x="72" y="181"/>
                  </a:cubicBezTo>
                  <a:cubicBezTo>
                    <a:pt x="93" y="190"/>
                    <a:pt x="2199" y="1117"/>
                    <a:pt x="4173" y="1180"/>
                  </a:cubicBezTo>
                  <a:lnTo>
                    <a:pt x="4176" y="1180"/>
                  </a:lnTo>
                  <a:cubicBezTo>
                    <a:pt x="4227" y="1180"/>
                    <a:pt x="4266" y="1139"/>
                    <a:pt x="4265" y="1090"/>
                  </a:cubicBezTo>
                  <a:cubicBezTo>
                    <a:pt x="4263" y="1038"/>
                    <a:pt x="4221" y="994"/>
                    <a:pt x="4170" y="993"/>
                  </a:cubicBezTo>
                  <a:cubicBezTo>
                    <a:pt x="2233" y="929"/>
                    <a:pt x="161" y="19"/>
                    <a:pt x="140" y="10"/>
                  </a:cubicBezTo>
                  <a:cubicBezTo>
                    <a:pt x="127" y="4"/>
                    <a:pt x="113"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3"/>
            <p:cNvSpPr/>
            <p:nvPr/>
          </p:nvSpPr>
          <p:spPr>
            <a:xfrm>
              <a:off x="3508883" y="3485945"/>
              <a:ext cx="55208" cy="19330"/>
            </a:xfrm>
            <a:custGeom>
              <a:rect b="b" l="l" r="r" t="t"/>
              <a:pathLst>
                <a:path extrusionOk="0" h="444" w="1268">
                  <a:moveTo>
                    <a:pt x="98" y="0"/>
                  </a:moveTo>
                  <a:cubicBezTo>
                    <a:pt x="58" y="0"/>
                    <a:pt x="21" y="27"/>
                    <a:pt x="11" y="69"/>
                  </a:cubicBezTo>
                  <a:cubicBezTo>
                    <a:pt x="1" y="120"/>
                    <a:pt x="33" y="171"/>
                    <a:pt x="82" y="185"/>
                  </a:cubicBezTo>
                  <a:cubicBezTo>
                    <a:pt x="88" y="187"/>
                    <a:pt x="674" y="347"/>
                    <a:pt x="1154" y="442"/>
                  </a:cubicBezTo>
                  <a:cubicBezTo>
                    <a:pt x="1161" y="444"/>
                    <a:pt x="1167" y="444"/>
                    <a:pt x="1173" y="444"/>
                  </a:cubicBezTo>
                  <a:cubicBezTo>
                    <a:pt x="1216" y="444"/>
                    <a:pt x="1254" y="413"/>
                    <a:pt x="1260" y="368"/>
                  </a:cubicBezTo>
                  <a:cubicBezTo>
                    <a:pt x="1268" y="318"/>
                    <a:pt x="1233" y="268"/>
                    <a:pt x="1182" y="258"/>
                  </a:cubicBezTo>
                  <a:cubicBezTo>
                    <a:pt x="707" y="164"/>
                    <a:pt x="129" y="5"/>
                    <a:pt x="123" y="4"/>
                  </a:cubicBezTo>
                  <a:cubicBezTo>
                    <a:pt x="115" y="1"/>
                    <a:pt x="106"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3"/>
            <p:cNvSpPr/>
            <p:nvPr/>
          </p:nvSpPr>
          <p:spPr>
            <a:xfrm>
              <a:off x="3636365" y="3162930"/>
              <a:ext cx="56906" cy="58339"/>
            </a:xfrm>
            <a:custGeom>
              <a:rect b="b" l="l" r="r" t="t"/>
              <a:pathLst>
                <a:path extrusionOk="0" h="1340" w="1307">
                  <a:moveTo>
                    <a:pt x="97" y="1"/>
                  </a:moveTo>
                  <a:cubicBezTo>
                    <a:pt x="94" y="1"/>
                    <a:pt x="90" y="1"/>
                    <a:pt x="86" y="1"/>
                  </a:cubicBezTo>
                  <a:cubicBezTo>
                    <a:pt x="35" y="7"/>
                    <a:pt x="0" y="53"/>
                    <a:pt x="9" y="104"/>
                  </a:cubicBezTo>
                  <a:cubicBezTo>
                    <a:pt x="206" y="1291"/>
                    <a:pt x="1204" y="1340"/>
                    <a:pt x="1214" y="1340"/>
                  </a:cubicBezTo>
                  <a:lnTo>
                    <a:pt x="1217" y="1340"/>
                  </a:lnTo>
                  <a:cubicBezTo>
                    <a:pt x="1267" y="1340"/>
                    <a:pt x="1307" y="1299"/>
                    <a:pt x="1307" y="1249"/>
                  </a:cubicBezTo>
                  <a:cubicBezTo>
                    <a:pt x="1305" y="1197"/>
                    <a:pt x="1263" y="1154"/>
                    <a:pt x="1211" y="1152"/>
                  </a:cubicBezTo>
                  <a:cubicBezTo>
                    <a:pt x="1176" y="1151"/>
                    <a:pt x="363" y="1105"/>
                    <a:pt x="194" y="83"/>
                  </a:cubicBezTo>
                  <a:cubicBezTo>
                    <a:pt x="185" y="35"/>
                    <a:pt x="143"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3"/>
            <p:cNvSpPr/>
            <p:nvPr/>
          </p:nvSpPr>
          <p:spPr>
            <a:xfrm>
              <a:off x="3419150" y="3140638"/>
              <a:ext cx="62915" cy="41665"/>
            </a:xfrm>
            <a:custGeom>
              <a:rect b="b" l="l" r="r" t="t"/>
              <a:pathLst>
                <a:path extrusionOk="0" h="957" w="1445">
                  <a:moveTo>
                    <a:pt x="1332" y="0"/>
                  </a:moveTo>
                  <a:cubicBezTo>
                    <a:pt x="1301" y="0"/>
                    <a:pt x="1272" y="15"/>
                    <a:pt x="1256" y="43"/>
                  </a:cubicBezTo>
                  <a:cubicBezTo>
                    <a:pt x="902" y="639"/>
                    <a:pt x="93" y="767"/>
                    <a:pt x="84" y="769"/>
                  </a:cubicBezTo>
                  <a:cubicBezTo>
                    <a:pt x="34" y="777"/>
                    <a:pt x="1" y="825"/>
                    <a:pt x="11" y="876"/>
                  </a:cubicBezTo>
                  <a:cubicBezTo>
                    <a:pt x="20" y="923"/>
                    <a:pt x="63" y="956"/>
                    <a:pt x="108" y="956"/>
                  </a:cubicBezTo>
                  <a:cubicBezTo>
                    <a:pt x="113" y="956"/>
                    <a:pt x="117" y="956"/>
                    <a:pt x="122" y="955"/>
                  </a:cubicBezTo>
                  <a:cubicBezTo>
                    <a:pt x="158" y="949"/>
                    <a:pt x="1021" y="813"/>
                    <a:pt x="1418" y="146"/>
                  </a:cubicBezTo>
                  <a:cubicBezTo>
                    <a:pt x="1445" y="102"/>
                    <a:pt x="1428" y="45"/>
                    <a:pt x="1384" y="16"/>
                  </a:cubicBezTo>
                  <a:cubicBezTo>
                    <a:pt x="1368" y="5"/>
                    <a:pt x="1349" y="0"/>
                    <a:pt x="1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3"/>
            <p:cNvSpPr/>
            <p:nvPr/>
          </p:nvSpPr>
          <p:spPr>
            <a:xfrm>
              <a:off x="3430600" y="3119435"/>
              <a:ext cx="25558" cy="28255"/>
            </a:xfrm>
            <a:custGeom>
              <a:rect b="b" l="l" r="r" t="t"/>
              <a:pathLst>
                <a:path extrusionOk="0" h="649" w="587">
                  <a:moveTo>
                    <a:pt x="336" y="0"/>
                  </a:moveTo>
                  <a:cubicBezTo>
                    <a:pt x="214" y="0"/>
                    <a:pt x="91" y="111"/>
                    <a:pt x="49" y="269"/>
                  </a:cubicBezTo>
                  <a:cubicBezTo>
                    <a:pt x="1" y="444"/>
                    <a:pt x="72" y="612"/>
                    <a:pt x="207" y="644"/>
                  </a:cubicBezTo>
                  <a:cubicBezTo>
                    <a:pt x="221" y="647"/>
                    <a:pt x="236" y="648"/>
                    <a:pt x="250" y="648"/>
                  </a:cubicBezTo>
                  <a:cubicBezTo>
                    <a:pt x="373" y="648"/>
                    <a:pt x="496" y="539"/>
                    <a:pt x="538" y="380"/>
                  </a:cubicBezTo>
                  <a:cubicBezTo>
                    <a:pt x="586" y="205"/>
                    <a:pt x="515" y="37"/>
                    <a:pt x="380" y="5"/>
                  </a:cubicBezTo>
                  <a:cubicBezTo>
                    <a:pt x="366" y="2"/>
                    <a:pt x="351" y="0"/>
                    <a:pt x="3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3"/>
            <p:cNvSpPr/>
            <p:nvPr/>
          </p:nvSpPr>
          <p:spPr>
            <a:xfrm>
              <a:off x="3664404" y="3154919"/>
              <a:ext cx="25514" cy="28255"/>
            </a:xfrm>
            <a:custGeom>
              <a:rect b="b" l="l" r="r" t="t"/>
              <a:pathLst>
                <a:path extrusionOk="0" h="649" w="586">
                  <a:moveTo>
                    <a:pt x="337" y="1"/>
                  </a:moveTo>
                  <a:cubicBezTo>
                    <a:pt x="215" y="1"/>
                    <a:pt x="92" y="112"/>
                    <a:pt x="49" y="269"/>
                  </a:cubicBezTo>
                  <a:cubicBezTo>
                    <a:pt x="0" y="445"/>
                    <a:pt x="71" y="613"/>
                    <a:pt x="206" y="644"/>
                  </a:cubicBezTo>
                  <a:cubicBezTo>
                    <a:pt x="221" y="647"/>
                    <a:pt x="236" y="649"/>
                    <a:pt x="251" y="649"/>
                  </a:cubicBezTo>
                  <a:cubicBezTo>
                    <a:pt x="373" y="649"/>
                    <a:pt x="495" y="538"/>
                    <a:pt x="539" y="380"/>
                  </a:cubicBezTo>
                  <a:cubicBezTo>
                    <a:pt x="585" y="205"/>
                    <a:pt x="514" y="37"/>
                    <a:pt x="380" y="5"/>
                  </a:cubicBezTo>
                  <a:cubicBezTo>
                    <a:pt x="366" y="2"/>
                    <a:pt x="351" y="1"/>
                    <a:pt x="3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3"/>
            <p:cNvSpPr/>
            <p:nvPr/>
          </p:nvSpPr>
          <p:spPr>
            <a:xfrm>
              <a:off x="3439090" y="3401349"/>
              <a:ext cx="128660" cy="46846"/>
            </a:xfrm>
            <a:custGeom>
              <a:rect b="b" l="l" r="r" t="t"/>
              <a:pathLst>
                <a:path extrusionOk="0" h="1076" w="2955">
                  <a:moveTo>
                    <a:pt x="103" y="0"/>
                  </a:moveTo>
                  <a:cubicBezTo>
                    <a:pt x="68" y="0"/>
                    <a:pt x="36" y="20"/>
                    <a:pt x="22" y="53"/>
                  </a:cubicBezTo>
                  <a:cubicBezTo>
                    <a:pt x="1" y="100"/>
                    <a:pt x="24" y="156"/>
                    <a:pt x="72" y="179"/>
                  </a:cubicBezTo>
                  <a:cubicBezTo>
                    <a:pt x="84" y="185"/>
                    <a:pt x="1374" y="787"/>
                    <a:pt x="2841" y="1074"/>
                  </a:cubicBezTo>
                  <a:cubicBezTo>
                    <a:pt x="2847" y="1076"/>
                    <a:pt x="2853" y="1076"/>
                    <a:pt x="2859" y="1076"/>
                  </a:cubicBezTo>
                  <a:cubicBezTo>
                    <a:pt x="2903" y="1076"/>
                    <a:pt x="2940" y="1045"/>
                    <a:pt x="2946" y="1000"/>
                  </a:cubicBezTo>
                  <a:cubicBezTo>
                    <a:pt x="2954" y="949"/>
                    <a:pt x="2918" y="900"/>
                    <a:pt x="2866" y="890"/>
                  </a:cubicBezTo>
                  <a:cubicBezTo>
                    <a:pt x="1424" y="608"/>
                    <a:pt x="157" y="16"/>
                    <a:pt x="145" y="10"/>
                  </a:cubicBezTo>
                  <a:cubicBezTo>
                    <a:pt x="131" y="3"/>
                    <a:pt x="117" y="0"/>
                    <a:pt x="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3"/>
            <p:cNvSpPr/>
            <p:nvPr/>
          </p:nvSpPr>
          <p:spPr>
            <a:xfrm>
              <a:off x="3706506" y="3020035"/>
              <a:ext cx="349754" cy="399625"/>
            </a:xfrm>
            <a:custGeom>
              <a:rect b="b" l="l" r="r" t="t"/>
              <a:pathLst>
                <a:path extrusionOk="0" h="9179" w="8033">
                  <a:moveTo>
                    <a:pt x="1753" y="1"/>
                  </a:moveTo>
                  <a:cubicBezTo>
                    <a:pt x="1753" y="1"/>
                    <a:pt x="300" y="2834"/>
                    <a:pt x="151" y="3234"/>
                  </a:cubicBezTo>
                  <a:cubicBezTo>
                    <a:pt x="1" y="3634"/>
                    <a:pt x="287" y="7579"/>
                    <a:pt x="287" y="7579"/>
                  </a:cubicBezTo>
                  <a:lnTo>
                    <a:pt x="2931" y="9179"/>
                  </a:lnTo>
                  <a:lnTo>
                    <a:pt x="4552" y="7522"/>
                  </a:lnTo>
                  <a:lnTo>
                    <a:pt x="8033" y="7070"/>
                  </a:lnTo>
                  <a:cubicBezTo>
                    <a:pt x="8033" y="7070"/>
                    <a:pt x="7564" y="5426"/>
                    <a:pt x="7387" y="5313"/>
                  </a:cubicBezTo>
                  <a:cubicBezTo>
                    <a:pt x="7210" y="5198"/>
                    <a:pt x="5800" y="3920"/>
                    <a:pt x="5800" y="3920"/>
                  </a:cubicBezTo>
                  <a:lnTo>
                    <a:pt x="5543" y="3084"/>
                  </a:lnTo>
                  <a:lnTo>
                    <a:pt x="3740" y="956"/>
                  </a:lnTo>
                  <a:lnTo>
                    <a:pt x="17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3"/>
            <p:cNvSpPr/>
            <p:nvPr/>
          </p:nvSpPr>
          <p:spPr>
            <a:xfrm>
              <a:off x="3718958" y="3201810"/>
              <a:ext cx="134146" cy="217858"/>
            </a:xfrm>
            <a:custGeom>
              <a:rect b="b" l="l" r="r" t="t"/>
              <a:pathLst>
                <a:path extrusionOk="0" h="5004" w="3081">
                  <a:moveTo>
                    <a:pt x="675" y="1"/>
                  </a:moveTo>
                  <a:lnTo>
                    <a:pt x="1" y="3404"/>
                  </a:lnTo>
                  <a:lnTo>
                    <a:pt x="2645" y="5004"/>
                  </a:lnTo>
                  <a:lnTo>
                    <a:pt x="3081" y="4559"/>
                  </a:lnTo>
                  <a:lnTo>
                    <a:pt x="2766" y="3023"/>
                  </a:lnTo>
                  <a:cubicBezTo>
                    <a:pt x="2766" y="3023"/>
                    <a:pt x="1522" y="2039"/>
                    <a:pt x="1442" y="1895"/>
                  </a:cubicBezTo>
                  <a:cubicBezTo>
                    <a:pt x="1363" y="1751"/>
                    <a:pt x="675" y="1"/>
                    <a:pt x="675" y="1"/>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3"/>
            <p:cNvSpPr/>
            <p:nvPr/>
          </p:nvSpPr>
          <p:spPr>
            <a:xfrm>
              <a:off x="3827457" y="3277437"/>
              <a:ext cx="253575" cy="170839"/>
            </a:xfrm>
            <a:custGeom>
              <a:rect b="b" l="l" r="r" t="t"/>
              <a:pathLst>
                <a:path extrusionOk="0" h="3924" w="5824">
                  <a:moveTo>
                    <a:pt x="4473" y="0"/>
                  </a:moveTo>
                  <a:cubicBezTo>
                    <a:pt x="3595" y="0"/>
                    <a:pt x="273" y="624"/>
                    <a:pt x="144" y="837"/>
                  </a:cubicBezTo>
                  <a:cubicBezTo>
                    <a:pt x="1" y="1071"/>
                    <a:pt x="108" y="2423"/>
                    <a:pt x="108" y="2423"/>
                  </a:cubicBezTo>
                  <a:lnTo>
                    <a:pt x="4590" y="3923"/>
                  </a:lnTo>
                  <a:cubicBezTo>
                    <a:pt x="4590" y="3923"/>
                    <a:pt x="5406" y="3864"/>
                    <a:pt x="5453" y="3722"/>
                  </a:cubicBezTo>
                  <a:cubicBezTo>
                    <a:pt x="5500" y="3578"/>
                    <a:pt x="5547" y="2230"/>
                    <a:pt x="5547" y="2230"/>
                  </a:cubicBezTo>
                  <a:cubicBezTo>
                    <a:pt x="5547" y="2230"/>
                    <a:pt x="5824" y="1564"/>
                    <a:pt x="5822" y="1372"/>
                  </a:cubicBezTo>
                  <a:cubicBezTo>
                    <a:pt x="5821" y="1179"/>
                    <a:pt x="4998" y="178"/>
                    <a:pt x="4662" y="22"/>
                  </a:cubicBezTo>
                  <a:cubicBezTo>
                    <a:pt x="4631" y="7"/>
                    <a:pt x="4565" y="0"/>
                    <a:pt x="4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3"/>
            <p:cNvSpPr/>
            <p:nvPr/>
          </p:nvSpPr>
          <p:spPr>
            <a:xfrm>
              <a:off x="3714082" y="3313879"/>
              <a:ext cx="346575" cy="299664"/>
            </a:xfrm>
            <a:custGeom>
              <a:rect b="b" l="l" r="r" t="t"/>
              <a:pathLst>
                <a:path extrusionOk="0" h="6883" w="7960">
                  <a:moveTo>
                    <a:pt x="4199" y="1"/>
                  </a:moveTo>
                  <a:cubicBezTo>
                    <a:pt x="3621" y="1"/>
                    <a:pt x="3120" y="154"/>
                    <a:pt x="2851" y="522"/>
                  </a:cubicBezTo>
                  <a:cubicBezTo>
                    <a:pt x="2658" y="786"/>
                    <a:pt x="1" y="5366"/>
                    <a:pt x="1" y="5366"/>
                  </a:cubicBezTo>
                  <a:lnTo>
                    <a:pt x="2237" y="6883"/>
                  </a:lnTo>
                  <a:cubicBezTo>
                    <a:pt x="2237" y="6883"/>
                    <a:pt x="6612" y="4137"/>
                    <a:pt x="7473" y="2233"/>
                  </a:cubicBezTo>
                  <a:cubicBezTo>
                    <a:pt x="7959" y="1161"/>
                    <a:pt x="5789" y="1"/>
                    <a:pt x="4199" y="1"/>
                  </a:cubicBezTo>
                  <a:close/>
                </a:path>
              </a:pathLst>
            </a:custGeom>
            <a:solidFill>
              <a:srgbClr val="B06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3"/>
            <p:cNvSpPr/>
            <p:nvPr/>
          </p:nvSpPr>
          <p:spPr>
            <a:xfrm>
              <a:off x="3462558" y="2950417"/>
              <a:ext cx="286360" cy="207409"/>
            </a:xfrm>
            <a:custGeom>
              <a:rect b="b" l="l" r="r" t="t"/>
              <a:pathLst>
                <a:path extrusionOk="0" h="4764" w="6577">
                  <a:moveTo>
                    <a:pt x="3889" y="0"/>
                  </a:moveTo>
                  <a:cubicBezTo>
                    <a:pt x="3206" y="0"/>
                    <a:pt x="1328" y="365"/>
                    <a:pt x="563" y="559"/>
                  </a:cubicBezTo>
                  <a:cubicBezTo>
                    <a:pt x="321" y="1279"/>
                    <a:pt x="97" y="2072"/>
                    <a:pt x="0" y="3440"/>
                  </a:cubicBezTo>
                  <a:cubicBezTo>
                    <a:pt x="0" y="3440"/>
                    <a:pt x="359" y="4075"/>
                    <a:pt x="418" y="4111"/>
                  </a:cubicBezTo>
                  <a:cubicBezTo>
                    <a:pt x="914" y="4423"/>
                    <a:pt x="2601" y="4651"/>
                    <a:pt x="3824" y="4763"/>
                  </a:cubicBezTo>
                  <a:cubicBezTo>
                    <a:pt x="3825" y="4763"/>
                    <a:pt x="3826" y="4763"/>
                    <a:pt x="3826" y="4763"/>
                  </a:cubicBezTo>
                  <a:cubicBezTo>
                    <a:pt x="3924" y="4763"/>
                    <a:pt x="4644" y="4302"/>
                    <a:pt x="4644" y="4302"/>
                  </a:cubicBezTo>
                  <a:cubicBezTo>
                    <a:pt x="4644" y="4302"/>
                    <a:pt x="5562" y="2555"/>
                    <a:pt x="6576" y="1130"/>
                  </a:cubicBezTo>
                  <a:cubicBezTo>
                    <a:pt x="5652" y="596"/>
                    <a:pt x="4669" y="47"/>
                    <a:pt x="3978" y="3"/>
                  </a:cubicBezTo>
                  <a:cubicBezTo>
                    <a:pt x="3952" y="1"/>
                    <a:pt x="3922" y="0"/>
                    <a:pt x="38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3"/>
            <p:cNvSpPr/>
            <p:nvPr/>
          </p:nvSpPr>
          <p:spPr>
            <a:xfrm>
              <a:off x="3514239" y="2938705"/>
              <a:ext cx="194056" cy="148461"/>
            </a:xfrm>
            <a:custGeom>
              <a:rect b="b" l="l" r="r" t="t"/>
              <a:pathLst>
                <a:path extrusionOk="0" h="3410" w="4457">
                  <a:moveTo>
                    <a:pt x="2849" y="1"/>
                  </a:moveTo>
                  <a:cubicBezTo>
                    <a:pt x="1998" y="1"/>
                    <a:pt x="524" y="693"/>
                    <a:pt x="0" y="2334"/>
                  </a:cubicBezTo>
                  <a:lnTo>
                    <a:pt x="1641" y="1882"/>
                  </a:lnTo>
                  <a:cubicBezTo>
                    <a:pt x="2087" y="2461"/>
                    <a:pt x="2553" y="3006"/>
                    <a:pt x="3097" y="3410"/>
                  </a:cubicBezTo>
                  <a:cubicBezTo>
                    <a:pt x="4015" y="2605"/>
                    <a:pt x="4456" y="1081"/>
                    <a:pt x="4456" y="1081"/>
                  </a:cubicBezTo>
                  <a:cubicBezTo>
                    <a:pt x="4456" y="1081"/>
                    <a:pt x="3910" y="292"/>
                    <a:pt x="3194" y="50"/>
                  </a:cubicBezTo>
                  <a:cubicBezTo>
                    <a:pt x="3098" y="18"/>
                    <a:pt x="2981" y="1"/>
                    <a:pt x="28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3"/>
            <p:cNvSpPr/>
            <p:nvPr/>
          </p:nvSpPr>
          <p:spPr>
            <a:xfrm>
              <a:off x="3549636" y="2879971"/>
              <a:ext cx="134102" cy="168662"/>
            </a:xfrm>
            <a:custGeom>
              <a:rect b="b" l="l" r="r" t="t"/>
              <a:pathLst>
                <a:path extrusionOk="0" h="3874" w="3080">
                  <a:moveTo>
                    <a:pt x="899" y="0"/>
                  </a:moveTo>
                  <a:cubicBezTo>
                    <a:pt x="899" y="0"/>
                    <a:pt x="1" y="2732"/>
                    <a:pt x="444" y="3874"/>
                  </a:cubicBezTo>
                  <a:cubicBezTo>
                    <a:pt x="1591" y="3690"/>
                    <a:pt x="2617" y="3336"/>
                    <a:pt x="3079" y="2203"/>
                  </a:cubicBezTo>
                  <a:cubicBezTo>
                    <a:pt x="2998" y="1864"/>
                    <a:pt x="2993" y="1496"/>
                    <a:pt x="2993" y="1496"/>
                  </a:cubicBezTo>
                  <a:lnTo>
                    <a:pt x="3076" y="628"/>
                  </a:lnTo>
                  <a:lnTo>
                    <a:pt x="899" y="0"/>
                  </a:lnTo>
                  <a:close/>
                </a:path>
              </a:pathLst>
            </a:custGeom>
            <a:solidFill>
              <a:srgbClr val="9D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3"/>
            <p:cNvSpPr/>
            <p:nvPr/>
          </p:nvSpPr>
          <p:spPr>
            <a:xfrm>
              <a:off x="3563089" y="3003447"/>
              <a:ext cx="63350" cy="45191"/>
            </a:xfrm>
            <a:custGeom>
              <a:rect b="b" l="l" r="r" t="t"/>
              <a:pathLst>
                <a:path extrusionOk="0" h="1038" w="1455">
                  <a:moveTo>
                    <a:pt x="17" y="1"/>
                  </a:moveTo>
                  <a:lnTo>
                    <a:pt x="17" y="1"/>
                  </a:lnTo>
                  <a:cubicBezTo>
                    <a:pt x="0" y="398"/>
                    <a:pt x="29" y="764"/>
                    <a:pt x="136" y="1038"/>
                  </a:cubicBezTo>
                  <a:cubicBezTo>
                    <a:pt x="607" y="962"/>
                    <a:pt x="1056" y="857"/>
                    <a:pt x="1455" y="683"/>
                  </a:cubicBezTo>
                  <a:cubicBezTo>
                    <a:pt x="1181" y="433"/>
                    <a:pt x="823" y="225"/>
                    <a:pt x="410" y="94"/>
                  </a:cubicBezTo>
                  <a:cubicBezTo>
                    <a:pt x="277" y="54"/>
                    <a:pt x="147" y="22"/>
                    <a:pt x="17" y="1"/>
                  </a:cubicBezTo>
                  <a:close/>
                </a:path>
              </a:pathLst>
            </a:custGeom>
            <a:solidFill>
              <a:srgbClr val="B06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3"/>
            <p:cNvSpPr/>
            <p:nvPr/>
          </p:nvSpPr>
          <p:spPr>
            <a:xfrm>
              <a:off x="3480539" y="2768642"/>
              <a:ext cx="220311" cy="99743"/>
            </a:xfrm>
            <a:custGeom>
              <a:rect b="b" l="l" r="r" t="t"/>
              <a:pathLst>
                <a:path extrusionOk="0" h="2291" w="5060">
                  <a:moveTo>
                    <a:pt x="1848" y="1"/>
                  </a:moveTo>
                  <a:cubicBezTo>
                    <a:pt x="1689" y="1"/>
                    <a:pt x="1530" y="13"/>
                    <a:pt x="1375" y="37"/>
                  </a:cubicBezTo>
                  <a:cubicBezTo>
                    <a:pt x="0" y="244"/>
                    <a:pt x="1297" y="1603"/>
                    <a:pt x="1297" y="1603"/>
                  </a:cubicBezTo>
                  <a:lnTo>
                    <a:pt x="5059" y="2291"/>
                  </a:lnTo>
                  <a:cubicBezTo>
                    <a:pt x="4427" y="732"/>
                    <a:pt x="3099" y="1"/>
                    <a:pt x="18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3"/>
            <p:cNvSpPr/>
            <p:nvPr/>
          </p:nvSpPr>
          <p:spPr>
            <a:xfrm>
              <a:off x="3484719" y="2754100"/>
              <a:ext cx="250092" cy="195001"/>
            </a:xfrm>
            <a:custGeom>
              <a:rect b="b" l="l" r="r" t="t"/>
              <a:pathLst>
                <a:path extrusionOk="0" h="4479" w="5744">
                  <a:moveTo>
                    <a:pt x="1660" y="0"/>
                  </a:moveTo>
                  <a:cubicBezTo>
                    <a:pt x="1350" y="36"/>
                    <a:pt x="925" y="331"/>
                    <a:pt x="1018" y="1048"/>
                  </a:cubicBezTo>
                  <a:cubicBezTo>
                    <a:pt x="1007" y="1049"/>
                    <a:pt x="996" y="1050"/>
                    <a:pt x="985" y="1050"/>
                  </a:cubicBezTo>
                  <a:cubicBezTo>
                    <a:pt x="732" y="1050"/>
                    <a:pt x="394" y="681"/>
                    <a:pt x="394" y="681"/>
                  </a:cubicBezTo>
                  <a:lnTo>
                    <a:pt x="394" y="681"/>
                  </a:lnTo>
                  <a:cubicBezTo>
                    <a:pt x="1" y="1911"/>
                    <a:pt x="1269" y="2353"/>
                    <a:pt x="1269" y="2353"/>
                  </a:cubicBezTo>
                  <a:lnTo>
                    <a:pt x="2969" y="3015"/>
                  </a:lnTo>
                  <a:lnTo>
                    <a:pt x="3988" y="3971"/>
                  </a:lnTo>
                  <a:lnTo>
                    <a:pt x="4475" y="4462"/>
                  </a:lnTo>
                  <a:cubicBezTo>
                    <a:pt x="4475" y="4462"/>
                    <a:pt x="4645" y="4479"/>
                    <a:pt x="4844" y="4479"/>
                  </a:cubicBezTo>
                  <a:cubicBezTo>
                    <a:pt x="5025" y="4479"/>
                    <a:pt x="5229" y="4465"/>
                    <a:pt x="5349" y="4412"/>
                  </a:cubicBezTo>
                  <a:cubicBezTo>
                    <a:pt x="5600" y="4302"/>
                    <a:pt x="5744" y="3753"/>
                    <a:pt x="5744" y="3753"/>
                  </a:cubicBezTo>
                  <a:cubicBezTo>
                    <a:pt x="5744" y="3753"/>
                    <a:pt x="5594" y="3125"/>
                    <a:pt x="5530" y="2979"/>
                  </a:cubicBezTo>
                  <a:cubicBezTo>
                    <a:pt x="5468" y="2831"/>
                    <a:pt x="5018" y="2630"/>
                    <a:pt x="5018" y="2630"/>
                  </a:cubicBezTo>
                  <a:lnTo>
                    <a:pt x="5050" y="2519"/>
                  </a:lnTo>
                  <a:lnTo>
                    <a:pt x="4422" y="1728"/>
                  </a:lnTo>
                  <a:lnTo>
                    <a:pt x="4070" y="1636"/>
                  </a:lnTo>
                  <a:cubicBezTo>
                    <a:pt x="4070" y="1636"/>
                    <a:pt x="4023" y="1452"/>
                    <a:pt x="4020" y="1379"/>
                  </a:cubicBezTo>
                  <a:cubicBezTo>
                    <a:pt x="4015" y="1305"/>
                    <a:pt x="3317" y="901"/>
                    <a:pt x="3317" y="901"/>
                  </a:cubicBezTo>
                  <a:lnTo>
                    <a:pt x="2806" y="938"/>
                  </a:lnTo>
                  <a:cubicBezTo>
                    <a:pt x="2806" y="938"/>
                    <a:pt x="2745" y="827"/>
                    <a:pt x="2704" y="753"/>
                  </a:cubicBezTo>
                  <a:cubicBezTo>
                    <a:pt x="2665" y="681"/>
                    <a:pt x="1889" y="570"/>
                    <a:pt x="1889" y="570"/>
                  </a:cubicBezTo>
                  <a:lnTo>
                    <a:pt x="1756" y="827"/>
                  </a:lnTo>
                  <a:cubicBezTo>
                    <a:pt x="1599" y="606"/>
                    <a:pt x="1660" y="0"/>
                    <a:pt x="16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3"/>
            <p:cNvSpPr/>
            <p:nvPr/>
          </p:nvSpPr>
          <p:spPr>
            <a:xfrm>
              <a:off x="3516154" y="2810875"/>
              <a:ext cx="147556" cy="190561"/>
            </a:xfrm>
            <a:custGeom>
              <a:rect b="b" l="l" r="r" t="t"/>
              <a:pathLst>
                <a:path extrusionOk="0" h="4377" w="3389">
                  <a:moveTo>
                    <a:pt x="2001" y="0"/>
                  </a:moveTo>
                  <a:cubicBezTo>
                    <a:pt x="1998" y="0"/>
                    <a:pt x="1995" y="1"/>
                    <a:pt x="1993" y="1"/>
                  </a:cubicBezTo>
                  <a:cubicBezTo>
                    <a:pt x="1657" y="54"/>
                    <a:pt x="622" y="154"/>
                    <a:pt x="622" y="154"/>
                  </a:cubicBezTo>
                  <a:lnTo>
                    <a:pt x="372" y="1564"/>
                  </a:lnTo>
                  <a:cubicBezTo>
                    <a:pt x="372" y="1564"/>
                    <a:pt x="0" y="3550"/>
                    <a:pt x="42" y="3678"/>
                  </a:cubicBezTo>
                  <a:cubicBezTo>
                    <a:pt x="86" y="3807"/>
                    <a:pt x="1251" y="4377"/>
                    <a:pt x="1544" y="4377"/>
                  </a:cubicBezTo>
                  <a:cubicBezTo>
                    <a:pt x="1837" y="4377"/>
                    <a:pt x="2539" y="4138"/>
                    <a:pt x="2625" y="4028"/>
                  </a:cubicBezTo>
                  <a:cubicBezTo>
                    <a:pt x="2710" y="3917"/>
                    <a:pt x="3280" y="2556"/>
                    <a:pt x="3351" y="2502"/>
                  </a:cubicBezTo>
                  <a:cubicBezTo>
                    <a:pt x="3351" y="2502"/>
                    <a:pt x="2968" y="2207"/>
                    <a:pt x="2998" y="2060"/>
                  </a:cubicBezTo>
                  <a:cubicBezTo>
                    <a:pt x="3027" y="1914"/>
                    <a:pt x="3389" y="692"/>
                    <a:pt x="3389" y="692"/>
                  </a:cubicBezTo>
                  <a:cubicBezTo>
                    <a:pt x="3389" y="692"/>
                    <a:pt x="2177" y="0"/>
                    <a:pt x="2001" y="0"/>
                  </a:cubicBezTo>
                  <a:close/>
                </a:path>
              </a:pathLst>
            </a:custGeom>
            <a:solidFill>
              <a:srgbClr val="B06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3"/>
            <p:cNvSpPr/>
            <p:nvPr/>
          </p:nvSpPr>
          <p:spPr>
            <a:xfrm>
              <a:off x="3650515" y="2886328"/>
              <a:ext cx="57124" cy="42231"/>
            </a:xfrm>
            <a:custGeom>
              <a:rect b="b" l="l" r="r" t="t"/>
              <a:pathLst>
                <a:path extrusionOk="0" h="970" w="1312">
                  <a:moveTo>
                    <a:pt x="908" y="0"/>
                  </a:moveTo>
                  <a:cubicBezTo>
                    <a:pt x="639" y="0"/>
                    <a:pt x="301" y="148"/>
                    <a:pt x="233" y="264"/>
                  </a:cubicBezTo>
                  <a:cubicBezTo>
                    <a:pt x="108" y="479"/>
                    <a:pt x="0" y="767"/>
                    <a:pt x="21" y="875"/>
                  </a:cubicBezTo>
                  <a:cubicBezTo>
                    <a:pt x="30" y="917"/>
                    <a:pt x="203" y="970"/>
                    <a:pt x="418" y="970"/>
                  </a:cubicBezTo>
                  <a:cubicBezTo>
                    <a:pt x="737" y="970"/>
                    <a:pt x="1147" y="854"/>
                    <a:pt x="1243" y="417"/>
                  </a:cubicBezTo>
                  <a:cubicBezTo>
                    <a:pt x="1311" y="104"/>
                    <a:pt x="1134" y="0"/>
                    <a:pt x="908" y="0"/>
                  </a:cubicBezTo>
                  <a:close/>
                </a:path>
              </a:pathLst>
            </a:custGeom>
            <a:solidFill>
              <a:srgbClr val="B06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3"/>
            <p:cNvSpPr/>
            <p:nvPr/>
          </p:nvSpPr>
          <p:spPr>
            <a:xfrm>
              <a:off x="3001046" y="3362120"/>
              <a:ext cx="77065" cy="913229"/>
            </a:xfrm>
            <a:custGeom>
              <a:rect b="b" l="l" r="r" t="t"/>
              <a:pathLst>
                <a:path extrusionOk="0" h="20976" w="1770">
                  <a:moveTo>
                    <a:pt x="1486" y="0"/>
                  </a:moveTo>
                  <a:lnTo>
                    <a:pt x="333" y="1841"/>
                  </a:lnTo>
                  <a:lnTo>
                    <a:pt x="1" y="20976"/>
                  </a:lnTo>
                  <a:lnTo>
                    <a:pt x="1" y="20976"/>
                  </a:lnTo>
                  <a:lnTo>
                    <a:pt x="1770" y="20811"/>
                  </a:lnTo>
                  <a:lnTo>
                    <a:pt x="1486"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3"/>
            <p:cNvSpPr/>
            <p:nvPr/>
          </p:nvSpPr>
          <p:spPr>
            <a:xfrm>
              <a:off x="3285921" y="3734465"/>
              <a:ext cx="364906" cy="603421"/>
            </a:xfrm>
            <a:custGeom>
              <a:rect b="b" l="l" r="r" t="t"/>
              <a:pathLst>
                <a:path extrusionOk="0" h="13860" w="8381">
                  <a:moveTo>
                    <a:pt x="8272" y="0"/>
                  </a:moveTo>
                  <a:cubicBezTo>
                    <a:pt x="8266" y="0"/>
                    <a:pt x="8259" y="1"/>
                    <a:pt x="8253" y="2"/>
                  </a:cubicBezTo>
                  <a:lnTo>
                    <a:pt x="4629" y="778"/>
                  </a:lnTo>
                  <a:lnTo>
                    <a:pt x="4609" y="803"/>
                  </a:lnTo>
                  <a:cubicBezTo>
                    <a:pt x="3965" y="1676"/>
                    <a:pt x="1859" y="4543"/>
                    <a:pt x="1824" y="4786"/>
                  </a:cubicBezTo>
                  <a:cubicBezTo>
                    <a:pt x="1789" y="5021"/>
                    <a:pt x="28" y="13656"/>
                    <a:pt x="11" y="13742"/>
                  </a:cubicBezTo>
                  <a:cubicBezTo>
                    <a:pt x="0" y="13792"/>
                    <a:pt x="32" y="13843"/>
                    <a:pt x="84" y="13857"/>
                  </a:cubicBezTo>
                  <a:cubicBezTo>
                    <a:pt x="91" y="13858"/>
                    <a:pt x="99" y="13860"/>
                    <a:pt x="108" y="13860"/>
                  </a:cubicBezTo>
                  <a:cubicBezTo>
                    <a:pt x="149" y="13860"/>
                    <a:pt x="185" y="13831"/>
                    <a:pt x="194" y="13789"/>
                  </a:cubicBezTo>
                  <a:cubicBezTo>
                    <a:pt x="267" y="13432"/>
                    <a:pt x="1974" y="5063"/>
                    <a:pt x="2008" y="4822"/>
                  </a:cubicBezTo>
                  <a:cubicBezTo>
                    <a:pt x="2066" y="4621"/>
                    <a:pt x="3706" y="2350"/>
                    <a:pt x="4742" y="947"/>
                  </a:cubicBezTo>
                  <a:lnTo>
                    <a:pt x="8300" y="187"/>
                  </a:lnTo>
                  <a:cubicBezTo>
                    <a:pt x="8352" y="176"/>
                    <a:pt x="8380" y="126"/>
                    <a:pt x="8367" y="75"/>
                  </a:cubicBezTo>
                  <a:cubicBezTo>
                    <a:pt x="8356" y="31"/>
                    <a:pt x="8315" y="0"/>
                    <a:pt x="8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3"/>
            <p:cNvSpPr/>
            <p:nvPr/>
          </p:nvSpPr>
          <p:spPr>
            <a:xfrm>
              <a:off x="3467347" y="3676689"/>
              <a:ext cx="101883" cy="82023"/>
            </a:xfrm>
            <a:custGeom>
              <a:rect b="b" l="l" r="r" t="t"/>
              <a:pathLst>
                <a:path extrusionOk="0" h="1884" w="2340">
                  <a:moveTo>
                    <a:pt x="101" y="1"/>
                  </a:moveTo>
                  <a:cubicBezTo>
                    <a:pt x="75" y="1"/>
                    <a:pt x="49" y="12"/>
                    <a:pt x="32" y="35"/>
                  </a:cubicBezTo>
                  <a:cubicBezTo>
                    <a:pt x="1" y="74"/>
                    <a:pt x="10" y="133"/>
                    <a:pt x="51" y="166"/>
                  </a:cubicBezTo>
                  <a:lnTo>
                    <a:pt x="2178" y="1861"/>
                  </a:lnTo>
                  <a:cubicBezTo>
                    <a:pt x="2196" y="1876"/>
                    <a:pt x="2217" y="1884"/>
                    <a:pt x="2238" y="1884"/>
                  </a:cubicBezTo>
                  <a:cubicBezTo>
                    <a:pt x="2266" y="1884"/>
                    <a:pt x="2291" y="1872"/>
                    <a:pt x="2310" y="1849"/>
                  </a:cubicBezTo>
                  <a:cubicBezTo>
                    <a:pt x="2340" y="1810"/>
                    <a:pt x="2331" y="1749"/>
                    <a:pt x="2290" y="1718"/>
                  </a:cubicBezTo>
                  <a:lnTo>
                    <a:pt x="162" y="23"/>
                  </a:lnTo>
                  <a:cubicBezTo>
                    <a:pt x="144" y="8"/>
                    <a:pt x="123" y="1"/>
                    <a:pt x="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3"/>
            <p:cNvSpPr/>
            <p:nvPr/>
          </p:nvSpPr>
          <p:spPr>
            <a:xfrm>
              <a:off x="3393375" y="3959343"/>
              <a:ext cx="66572" cy="24947"/>
            </a:xfrm>
            <a:custGeom>
              <a:rect b="b" l="l" r="r" t="t"/>
              <a:pathLst>
                <a:path extrusionOk="0" h="573" w="1529">
                  <a:moveTo>
                    <a:pt x="100" y="0"/>
                  </a:moveTo>
                  <a:cubicBezTo>
                    <a:pt x="65" y="0"/>
                    <a:pt x="32" y="21"/>
                    <a:pt x="18" y="55"/>
                  </a:cubicBezTo>
                  <a:cubicBezTo>
                    <a:pt x="0" y="104"/>
                    <a:pt x="23" y="158"/>
                    <a:pt x="71" y="181"/>
                  </a:cubicBezTo>
                  <a:cubicBezTo>
                    <a:pt x="98" y="191"/>
                    <a:pt x="744" y="474"/>
                    <a:pt x="1423" y="571"/>
                  </a:cubicBezTo>
                  <a:cubicBezTo>
                    <a:pt x="1427" y="572"/>
                    <a:pt x="1432" y="572"/>
                    <a:pt x="1437" y="572"/>
                  </a:cubicBezTo>
                  <a:cubicBezTo>
                    <a:pt x="1482" y="572"/>
                    <a:pt x="1521" y="537"/>
                    <a:pt x="1524" y="491"/>
                  </a:cubicBezTo>
                  <a:cubicBezTo>
                    <a:pt x="1529" y="439"/>
                    <a:pt x="1491" y="392"/>
                    <a:pt x="1440" y="385"/>
                  </a:cubicBezTo>
                  <a:cubicBezTo>
                    <a:pt x="788" y="293"/>
                    <a:pt x="145" y="11"/>
                    <a:pt x="139" y="8"/>
                  </a:cubicBezTo>
                  <a:cubicBezTo>
                    <a:pt x="126" y="3"/>
                    <a:pt x="113"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3"/>
            <p:cNvSpPr/>
            <p:nvPr/>
          </p:nvSpPr>
          <p:spPr>
            <a:xfrm>
              <a:off x="3331854" y="3976062"/>
              <a:ext cx="129356" cy="30737"/>
            </a:xfrm>
            <a:custGeom>
              <a:rect b="b" l="l" r="r" t="t"/>
              <a:pathLst>
                <a:path extrusionOk="0" h="706" w="2971">
                  <a:moveTo>
                    <a:pt x="101" y="0"/>
                  </a:moveTo>
                  <a:cubicBezTo>
                    <a:pt x="62" y="0"/>
                    <a:pt x="28" y="23"/>
                    <a:pt x="16" y="63"/>
                  </a:cubicBezTo>
                  <a:cubicBezTo>
                    <a:pt x="1" y="111"/>
                    <a:pt x="28" y="164"/>
                    <a:pt x="78" y="182"/>
                  </a:cubicBezTo>
                  <a:cubicBezTo>
                    <a:pt x="141" y="205"/>
                    <a:pt x="1564" y="705"/>
                    <a:pt x="2689" y="705"/>
                  </a:cubicBezTo>
                  <a:cubicBezTo>
                    <a:pt x="2754" y="705"/>
                    <a:pt x="2818" y="702"/>
                    <a:pt x="2881" y="699"/>
                  </a:cubicBezTo>
                  <a:cubicBezTo>
                    <a:pt x="2933" y="696"/>
                    <a:pt x="2971" y="652"/>
                    <a:pt x="2964" y="601"/>
                  </a:cubicBezTo>
                  <a:cubicBezTo>
                    <a:pt x="2959" y="550"/>
                    <a:pt x="2918" y="512"/>
                    <a:pt x="2867" y="512"/>
                  </a:cubicBezTo>
                  <a:cubicBezTo>
                    <a:pt x="2865" y="512"/>
                    <a:pt x="2864" y="512"/>
                    <a:pt x="2862" y="512"/>
                  </a:cubicBezTo>
                  <a:cubicBezTo>
                    <a:pt x="2804" y="515"/>
                    <a:pt x="2744" y="517"/>
                    <a:pt x="2684" y="517"/>
                  </a:cubicBezTo>
                  <a:cubicBezTo>
                    <a:pt x="1587" y="517"/>
                    <a:pt x="148" y="11"/>
                    <a:pt x="132" y="5"/>
                  </a:cubicBezTo>
                  <a:cubicBezTo>
                    <a:pt x="122" y="2"/>
                    <a:pt x="111" y="0"/>
                    <a:pt x="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3"/>
            <p:cNvSpPr/>
            <p:nvPr/>
          </p:nvSpPr>
          <p:spPr>
            <a:xfrm>
              <a:off x="3670630" y="3516161"/>
              <a:ext cx="153738" cy="162001"/>
            </a:xfrm>
            <a:custGeom>
              <a:rect b="b" l="l" r="r" t="t"/>
              <a:pathLst>
                <a:path extrusionOk="0" h="3721" w="3531">
                  <a:moveTo>
                    <a:pt x="1468" y="1"/>
                  </a:moveTo>
                  <a:cubicBezTo>
                    <a:pt x="1239" y="193"/>
                    <a:pt x="128" y="1319"/>
                    <a:pt x="64" y="1487"/>
                  </a:cubicBezTo>
                  <a:cubicBezTo>
                    <a:pt x="1" y="1655"/>
                    <a:pt x="362" y="2615"/>
                    <a:pt x="465" y="2759"/>
                  </a:cubicBezTo>
                  <a:cubicBezTo>
                    <a:pt x="516" y="2830"/>
                    <a:pt x="618" y="2848"/>
                    <a:pt x="707" y="2848"/>
                  </a:cubicBezTo>
                  <a:cubicBezTo>
                    <a:pt x="797" y="2848"/>
                    <a:pt x="875" y="2830"/>
                    <a:pt x="875" y="2830"/>
                  </a:cubicBezTo>
                  <a:cubicBezTo>
                    <a:pt x="875" y="2830"/>
                    <a:pt x="1037" y="3299"/>
                    <a:pt x="1332" y="3299"/>
                  </a:cubicBezTo>
                  <a:cubicBezTo>
                    <a:pt x="1339" y="3299"/>
                    <a:pt x="1346" y="3299"/>
                    <a:pt x="1353" y="3298"/>
                  </a:cubicBezTo>
                  <a:cubicBezTo>
                    <a:pt x="1437" y="3537"/>
                    <a:pt x="1899" y="3670"/>
                    <a:pt x="1899" y="3670"/>
                  </a:cubicBezTo>
                  <a:cubicBezTo>
                    <a:pt x="1899" y="3670"/>
                    <a:pt x="2264" y="3720"/>
                    <a:pt x="2501" y="3720"/>
                  </a:cubicBezTo>
                  <a:cubicBezTo>
                    <a:pt x="2591" y="3720"/>
                    <a:pt x="2662" y="3713"/>
                    <a:pt x="2688" y="3693"/>
                  </a:cubicBezTo>
                  <a:cubicBezTo>
                    <a:pt x="2780" y="3622"/>
                    <a:pt x="3197" y="3382"/>
                    <a:pt x="3188" y="3214"/>
                  </a:cubicBezTo>
                  <a:cubicBezTo>
                    <a:pt x="3179" y="3046"/>
                    <a:pt x="2884" y="2878"/>
                    <a:pt x="2884" y="2878"/>
                  </a:cubicBezTo>
                  <a:lnTo>
                    <a:pt x="2556" y="2997"/>
                  </a:lnTo>
                  <a:cubicBezTo>
                    <a:pt x="2487" y="3033"/>
                    <a:pt x="2428" y="3048"/>
                    <a:pt x="2384" y="3048"/>
                  </a:cubicBezTo>
                  <a:cubicBezTo>
                    <a:pt x="2250" y="3048"/>
                    <a:pt x="2243" y="2913"/>
                    <a:pt x="2450" y="2805"/>
                  </a:cubicBezTo>
                  <a:cubicBezTo>
                    <a:pt x="2450" y="2805"/>
                    <a:pt x="3408" y="2399"/>
                    <a:pt x="3470" y="1727"/>
                  </a:cubicBezTo>
                  <a:cubicBezTo>
                    <a:pt x="3530" y="1056"/>
                    <a:pt x="1468" y="1"/>
                    <a:pt x="1468" y="1"/>
                  </a:cubicBezTo>
                  <a:close/>
                </a:path>
              </a:pathLst>
            </a:custGeom>
            <a:solidFill>
              <a:srgbClr val="B06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3"/>
            <p:cNvSpPr/>
            <p:nvPr/>
          </p:nvSpPr>
          <p:spPr>
            <a:xfrm>
              <a:off x="3954504" y="3369957"/>
              <a:ext cx="88603" cy="115895"/>
            </a:xfrm>
            <a:custGeom>
              <a:rect b="b" l="l" r="r" t="t"/>
              <a:pathLst>
                <a:path extrusionOk="0" h="2662" w="2035">
                  <a:moveTo>
                    <a:pt x="1206" y="1"/>
                  </a:moveTo>
                  <a:cubicBezTo>
                    <a:pt x="1197" y="1"/>
                    <a:pt x="1188" y="4"/>
                    <a:pt x="1180" y="9"/>
                  </a:cubicBezTo>
                  <a:cubicBezTo>
                    <a:pt x="1161" y="25"/>
                    <a:pt x="1156" y="53"/>
                    <a:pt x="1173" y="74"/>
                  </a:cubicBezTo>
                  <a:cubicBezTo>
                    <a:pt x="1906" y="1057"/>
                    <a:pt x="42" y="2562"/>
                    <a:pt x="22" y="2577"/>
                  </a:cubicBezTo>
                  <a:cubicBezTo>
                    <a:pt x="2" y="2593"/>
                    <a:pt x="1" y="2622"/>
                    <a:pt x="18" y="2643"/>
                  </a:cubicBezTo>
                  <a:cubicBezTo>
                    <a:pt x="27" y="2655"/>
                    <a:pt x="42" y="2662"/>
                    <a:pt x="55" y="2662"/>
                  </a:cubicBezTo>
                  <a:cubicBezTo>
                    <a:pt x="66" y="2662"/>
                    <a:pt x="75" y="2658"/>
                    <a:pt x="84" y="2652"/>
                  </a:cubicBezTo>
                  <a:cubicBezTo>
                    <a:pt x="164" y="2587"/>
                    <a:pt x="2035" y="1077"/>
                    <a:pt x="1247" y="21"/>
                  </a:cubicBezTo>
                  <a:cubicBezTo>
                    <a:pt x="1236" y="8"/>
                    <a:pt x="1221" y="1"/>
                    <a:pt x="1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3"/>
            <p:cNvSpPr/>
            <p:nvPr/>
          </p:nvSpPr>
          <p:spPr>
            <a:xfrm>
              <a:off x="3718697" y="3604937"/>
              <a:ext cx="18156" cy="55858"/>
            </a:xfrm>
            <a:custGeom>
              <a:rect b="b" l="l" r="r" t="t"/>
              <a:pathLst>
                <a:path extrusionOk="0" h="1283" w="417">
                  <a:moveTo>
                    <a:pt x="363" y="1"/>
                  </a:moveTo>
                  <a:cubicBezTo>
                    <a:pt x="352" y="1"/>
                    <a:pt x="340" y="5"/>
                    <a:pt x="332" y="13"/>
                  </a:cubicBezTo>
                  <a:cubicBezTo>
                    <a:pt x="217" y="122"/>
                    <a:pt x="20" y="404"/>
                    <a:pt x="13" y="416"/>
                  </a:cubicBezTo>
                  <a:lnTo>
                    <a:pt x="1" y="431"/>
                  </a:lnTo>
                  <a:lnTo>
                    <a:pt x="178" y="1243"/>
                  </a:lnTo>
                  <a:cubicBezTo>
                    <a:pt x="184" y="1265"/>
                    <a:pt x="203" y="1282"/>
                    <a:pt x="226" y="1282"/>
                  </a:cubicBezTo>
                  <a:cubicBezTo>
                    <a:pt x="229" y="1282"/>
                    <a:pt x="232" y="1282"/>
                    <a:pt x="234" y="1281"/>
                  </a:cubicBezTo>
                  <a:cubicBezTo>
                    <a:pt x="259" y="1277"/>
                    <a:pt x="276" y="1253"/>
                    <a:pt x="270" y="1228"/>
                  </a:cubicBezTo>
                  <a:lnTo>
                    <a:pt x="102" y="456"/>
                  </a:lnTo>
                  <a:cubicBezTo>
                    <a:pt x="144" y="394"/>
                    <a:pt x="305" y="172"/>
                    <a:pt x="398" y="83"/>
                  </a:cubicBezTo>
                  <a:cubicBezTo>
                    <a:pt x="416" y="65"/>
                    <a:pt x="416" y="36"/>
                    <a:pt x="398" y="16"/>
                  </a:cubicBezTo>
                  <a:cubicBezTo>
                    <a:pt x="389" y="6"/>
                    <a:pt x="376" y="1"/>
                    <a:pt x="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3"/>
            <p:cNvSpPr/>
            <p:nvPr/>
          </p:nvSpPr>
          <p:spPr>
            <a:xfrm>
              <a:off x="3691921" y="3582471"/>
              <a:ext cx="20377" cy="58949"/>
            </a:xfrm>
            <a:custGeom>
              <a:rect b="b" l="l" r="r" t="t"/>
              <a:pathLst>
                <a:path extrusionOk="0" h="1354" w="468">
                  <a:moveTo>
                    <a:pt x="413" y="1"/>
                  </a:moveTo>
                  <a:cubicBezTo>
                    <a:pt x="403" y="1"/>
                    <a:pt x="393" y="4"/>
                    <a:pt x="384" y="11"/>
                  </a:cubicBezTo>
                  <a:cubicBezTo>
                    <a:pt x="269" y="106"/>
                    <a:pt x="0" y="340"/>
                    <a:pt x="20" y="461"/>
                  </a:cubicBezTo>
                  <a:cubicBezTo>
                    <a:pt x="38" y="570"/>
                    <a:pt x="278" y="1245"/>
                    <a:pt x="306" y="1320"/>
                  </a:cubicBezTo>
                  <a:cubicBezTo>
                    <a:pt x="313" y="1341"/>
                    <a:pt x="333" y="1353"/>
                    <a:pt x="353" y="1353"/>
                  </a:cubicBezTo>
                  <a:cubicBezTo>
                    <a:pt x="357" y="1353"/>
                    <a:pt x="362" y="1353"/>
                    <a:pt x="366" y="1352"/>
                  </a:cubicBezTo>
                  <a:cubicBezTo>
                    <a:pt x="390" y="1344"/>
                    <a:pt x="402" y="1319"/>
                    <a:pt x="393" y="1293"/>
                  </a:cubicBezTo>
                  <a:cubicBezTo>
                    <a:pt x="321" y="1087"/>
                    <a:pt x="127" y="535"/>
                    <a:pt x="112" y="451"/>
                  </a:cubicBezTo>
                  <a:cubicBezTo>
                    <a:pt x="109" y="404"/>
                    <a:pt x="265" y="235"/>
                    <a:pt x="446" y="85"/>
                  </a:cubicBezTo>
                  <a:cubicBezTo>
                    <a:pt x="466" y="70"/>
                    <a:pt x="467" y="40"/>
                    <a:pt x="451" y="18"/>
                  </a:cubicBezTo>
                  <a:cubicBezTo>
                    <a:pt x="441" y="7"/>
                    <a:pt x="427" y="1"/>
                    <a:pt x="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3"/>
            <p:cNvSpPr/>
            <p:nvPr/>
          </p:nvSpPr>
          <p:spPr>
            <a:xfrm>
              <a:off x="3974009" y="3363383"/>
              <a:ext cx="28606" cy="48674"/>
            </a:xfrm>
            <a:custGeom>
              <a:rect b="b" l="l" r="r" t="t"/>
              <a:pathLst>
                <a:path extrusionOk="0" h="1118" w="657">
                  <a:moveTo>
                    <a:pt x="50" y="0"/>
                  </a:moveTo>
                  <a:cubicBezTo>
                    <a:pt x="32" y="0"/>
                    <a:pt x="14" y="12"/>
                    <a:pt x="8" y="30"/>
                  </a:cubicBezTo>
                  <a:cubicBezTo>
                    <a:pt x="0" y="55"/>
                    <a:pt x="14" y="82"/>
                    <a:pt x="38" y="91"/>
                  </a:cubicBezTo>
                  <a:cubicBezTo>
                    <a:pt x="153" y="133"/>
                    <a:pt x="554" y="608"/>
                    <a:pt x="443" y="1057"/>
                  </a:cubicBezTo>
                  <a:cubicBezTo>
                    <a:pt x="437" y="1081"/>
                    <a:pt x="453" y="1108"/>
                    <a:pt x="477" y="1116"/>
                  </a:cubicBezTo>
                  <a:cubicBezTo>
                    <a:pt x="481" y="1118"/>
                    <a:pt x="486" y="1118"/>
                    <a:pt x="490" y="1118"/>
                  </a:cubicBezTo>
                  <a:cubicBezTo>
                    <a:pt x="512" y="1118"/>
                    <a:pt x="530" y="1104"/>
                    <a:pt x="534" y="1084"/>
                  </a:cubicBezTo>
                  <a:cubicBezTo>
                    <a:pt x="657" y="588"/>
                    <a:pt x="235" y="65"/>
                    <a:pt x="67" y="3"/>
                  </a:cubicBezTo>
                  <a:cubicBezTo>
                    <a:pt x="62" y="1"/>
                    <a:pt x="56" y="0"/>
                    <a:pt x="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3"/>
            <p:cNvSpPr/>
            <p:nvPr/>
          </p:nvSpPr>
          <p:spPr>
            <a:xfrm>
              <a:off x="3737288" y="3128796"/>
              <a:ext cx="25122" cy="134921"/>
            </a:xfrm>
            <a:custGeom>
              <a:rect b="b" l="l" r="r" t="t"/>
              <a:pathLst>
                <a:path extrusionOk="0" h="3099" w="577">
                  <a:moveTo>
                    <a:pt x="206" y="1"/>
                  </a:moveTo>
                  <a:cubicBezTo>
                    <a:pt x="161" y="1"/>
                    <a:pt x="123" y="32"/>
                    <a:pt x="118" y="78"/>
                  </a:cubicBezTo>
                  <a:cubicBezTo>
                    <a:pt x="113" y="111"/>
                    <a:pt x="15" y="884"/>
                    <a:pt x="8" y="1045"/>
                  </a:cubicBezTo>
                  <a:cubicBezTo>
                    <a:pt x="0" y="1209"/>
                    <a:pt x="319" y="2719"/>
                    <a:pt x="383" y="3020"/>
                  </a:cubicBezTo>
                  <a:cubicBezTo>
                    <a:pt x="392" y="3066"/>
                    <a:pt x="434" y="3099"/>
                    <a:pt x="479" y="3099"/>
                  </a:cubicBezTo>
                  <a:cubicBezTo>
                    <a:pt x="484" y="3099"/>
                    <a:pt x="488" y="3099"/>
                    <a:pt x="493" y="3097"/>
                  </a:cubicBezTo>
                  <a:cubicBezTo>
                    <a:pt x="544" y="3090"/>
                    <a:pt x="576" y="3041"/>
                    <a:pt x="566" y="2990"/>
                  </a:cubicBezTo>
                  <a:cubicBezTo>
                    <a:pt x="420" y="2305"/>
                    <a:pt x="191" y="1176"/>
                    <a:pt x="195" y="1064"/>
                  </a:cubicBezTo>
                  <a:cubicBezTo>
                    <a:pt x="203" y="909"/>
                    <a:pt x="302" y="119"/>
                    <a:pt x="304" y="111"/>
                  </a:cubicBezTo>
                  <a:cubicBezTo>
                    <a:pt x="310" y="60"/>
                    <a:pt x="274" y="11"/>
                    <a:pt x="222" y="2"/>
                  </a:cubicBezTo>
                  <a:cubicBezTo>
                    <a:pt x="217" y="1"/>
                    <a:pt x="211" y="1"/>
                    <a:pt x="2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3"/>
            <p:cNvSpPr/>
            <p:nvPr/>
          </p:nvSpPr>
          <p:spPr>
            <a:xfrm>
              <a:off x="3767112" y="3176122"/>
              <a:ext cx="28780" cy="133571"/>
            </a:xfrm>
            <a:custGeom>
              <a:rect b="b" l="l" r="r" t="t"/>
              <a:pathLst>
                <a:path extrusionOk="0" h="3068" w="661">
                  <a:moveTo>
                    <a:pt x="550" y="1"/>
                  </a:moveTo>
                  <a:cubicBezTo>
                    <a:pt x="515" y="1"/>
                    <a:pt x="484" y="20"/>
                    <a:pt x="469" y="52"/>
                  </a:cubicBezTo>
                  <a:lnTo>
                    <a:pt x="0" y="1085"/>
                  </a:lnTo>
                  <a:lnTo>
                    <a:pt x="5" y="1112"/>
                  </a:lnTo>
                  <a:cubicBezTo>
                    <a:pt x="14" y="1171"/>
                    <a:pt x="224" y="2558"/>
                    <a:pt x="310" y="2987"/>
                  </a:cubicBezTo>
                  <a:cubicBezTo>
                    <a:pt x="319" y="3034"/>
                    <a:pt x="360" y="3067"/>
                    <a:pt x="407" y="3067"/>
                  </a:cubicBezTo>
                  <a:cubicBezTo>
                    <a:pt x="411" y="3067"/>
                    <a:pt x="416" y="3067"/>
                    <a:pt x="420" y="3066"/>
                  </a:cubicBezTo>
                  <a:cubicBezTo>
                    <a:pt x="470" y="3058"/>
                    <a:pt x="504" y="3011"/>
                    <a:pt x="493" y="2960"/>
                  </a:cubicBezTo>
                  <a:cubicBezTo>
                    <a:pt x="414" y="2567"/>
                    <a:pt x="224" y="1321"/>
                    <a:pt x="194" y="1120"/>
                  </a:cubicBezTo>
                  <a:lnTo>
                    <a:pt x="640" y="137"/>
                  </a:lnTo>
                  <a:cubicBezTo>
                    <a:pt x="661" y="92"/>
                    <a:pt x="640" y="34"/>
                    <a:pt x="593" y="11"/>
                  </a:cubicBezTo>
                  <a:cubicBezTo>
                    <a:pt x="579" y="4"/>
                    <a:pt x="564" y="1"/>
                    <a:pt x="5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3"/>
            <p:cNvSpPr/>
            <p:nvPr/>
          </p:nvSpPr>
          <p:spPr>
            <a:xfrm>
              <a:off x="3841303" y="3184743"/>
              <a:ext cx="108675" cy="49763"/>
            </a:xfrm>
            <a:custGeom>
              <a:rect b="b" l="l" r="r" t="t"/>
              <a:pathLst>
                <a:path extrusionOk="0" h="1143" w="2496">
                  <a:moveTo>
                    <a:pt x="2124" y="0"/>
                  </a:moveTo>
                  <a:cubicBezTo>
                    <a:pt x="1782" y="0"/>
                    <a:pt x="1300" y="25"/>
                    <a:pt x="1273" y="27"/>
                  </a:cubicBezTo>
                  <a:lnTo>
                    <a:pt x="1245" y="28"/>
                  </a:lnTo>
                  <a:lnTo>
                    <a:pt x="44" y="973"/>
                  </a:lnTo>
                  <a:cubicBezTo>
                    <a:pt x="5" y="1005"/>
                    <a:pt x="0" y="1064"/>
                    <a:pt x="33" y="1105"/>
                  </a:cubicBezTo>
                  <a:cubicBezTo>
                    <a:pt x="53" y="1129"/>
                    <a:pt x="82" y="1143"/>
                    <a:pt x="109" y="1143"/>
                  </a:cubicBezTo>
                  <a:cubicBezTo>
                    <a:pt x="129" y="1143"/>
                    <a:pt x="148" y="1136"/>
                    <a:pt x="165" y="1123"/>
                  </a:cubicBezTo>
                  <a:lnTo>
                    <a:pt x="1320" y="213"/>
                  </a:lnTo>
                  <a:cubicBezTo>
                    <a:pt x="1507" y="203"/>
                    <a:pt x="1875" y="188"/>
                    <a:pt x="2136" y="188"/>
                  </a:cubicBezTo>
                  <a:cubicBezTo>
                    <a:pt x="2246" y="188"/>
                    <a:pt x="2337" y="190"/>
                    <a:pt x="2388" y="197"/>
                  </a:cubicBezTo>
                  <a:cubicBezTo>
                    <a:pt x="2392" y="198"/>
                    <a:pt x="2397" y="199"/>
                    <a:pt x="2402" y="199"/>
                  </a:cubicBezTo>
                  <a:cubicBezTo>
                    <a:pt x="2447" y="199"/>
                    <a:pt x="2485" y="166"/>
                    <a:pt x="2490" y="119"/>
                  </a:cubicBezTo>
                  <a:cubicBezTo>
                    <a:pt x="2495" y="67"/>
                    <a:pt x="2456" y="19"/>
                    <a:pt x="2404" y="11"/>
                  </a:cubicBezTo>
                  <a:cubicBezTo>
                    <a:pt x="2345" y="3"/>
                    <a:pt x="2243" y="0"/>
                    <a:pt x="21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3"/>
            <p:cNvSpPr/>
            <p:nvPr/>
          </p:nvSpPr>
          <p:spPr>
            <a:xfrm>
              <a:off x="3847877" y="3252054"/>
              <a:ext cx="127615" cy="45104"/>
            </a:xfrm>
            <a:custGeom>
              <a:rect b="b" l="l" r="r" t="t"/>
              <a:pathLst>
                <a:path extrusionOk="0" h="1036" w="2931">
                  <a:moveTo>
                    <a:pt x="2829" y="0"/>
                  </a:moveTo>
                  <a:cubicBezTo>
                    <a:pt x="2683" y="0"/>
                    <a:pt x="1081" y="428"/>
                    <a:pt x="762" y="514"/>
                  </a:cubicBezTo>
                  <a:lnTo>
                    <a:pt x="747" y="520"/>
                  </a:lnTo>
                  <a:lnTo>
                    <a:pt x="64" y="856"/>
                  </a:lnTo>
                  <a:cubicBezTo>
                    <a:pt x="18" y="879"/>
                    <a:pt x="0" y="935"/>
                    <a:pt x="26" y="982"/>
                  </a:cubicBezTo>
                  <a:cubicBezTo>
                    <a:pt x="44" y="1015"/>
                    <a:pt x="77" y="1036"/>
                    <a:pt x="112" y="1036"/>
                  </a:cubicBezTo>
                  <a:cubicBezTo>
                    <a:pt x="126" y="1036"/>
                    <a:pt x="139" y="1033"/>
                    <a:pt x="153" y="1025"/>
                  </a:cubicBezTo>
                  <a:lnTo>
                    <a:pt x="829" y="694"/>
                  </a:lnTo>
                  <a:cubicBezTo>
                    <a:pt x="1552" y="499"/>
                    <a:pt x="2730" y="192"/>
                    <a:pt x="2840" y="188"/>
                  </a:cubicBezTo>
                  <a:cubicBezTo>
                    <a:pt x="2891" y="186"/>
                    <a:pt x="2931" y="144"/>
                    <a:pt x="2928" y="92"/>
                  </a:cubicBezTo>
                  <a:cubicBezTo>
                    <a:pt x="2923" y="41"/>
                    <a:pt x="2881" y="0"/>
                    <a:pt x="28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3"/>
            <p:cNvSpPr/>
            <p:nvPr/>
          </p:nvSpPr>
          <p:spPr>
            <a:xfrm>
              <a:off x="3762497" y="3046638"/>
              <a:ext cx="34266" cy="48631"/>
            </a:xfrm>
            <a:custGeom>
              <a:rect b="b" l="l" r="r" t="t"/>
              <a:pathLst>
                <a:path extrusionOk="0" h="1117" w="787">
                  <a:moveTo>
                    <a:pt x="676" y="1"/>
                  </a:moveTo>
                  <a:cubicBezTo>
                    <a:pt x="648" y="1"/>
                    <a:pt x="622" y="13"/>
                    <a:pt x="605" y="37"/>
                  </a:cubicBezTo>
                  <a:cubicBezTo>
                    <a:pt x="545" y="117"/>
                    <a:pt x="80" y="884"/>
                    <a:pt x="27" y="970"/>
                  </a:cubicBezTo>
                  <a:cubicBezTo>
                    <a:pt x="0" y="1014"/>
                    <a:pt x="15" y="1073"/>
                    <a:pt x="61" y="1101"/>
                  </a:cubicBezTo>
                  <a:cubicBezTo>
                    <a:pt x="77" y="1112"/>
                    <a:pt x="95" y="1117"/>
                    <a:pt x="112" y="1117"/>
                  </a:cubicBezTo>
                  <a:cubicBezTo>
                    <a:pt x="142" y="1117"/>
                    <a:pt x="173" y="1101"/>
                    <a:pt x="188" y="1074"/>
                  </a:cubicBezTo>
                  <a:cubicBezTo>
                    <a:pt x="393" y="735"/>
                    <a:pt x="714" y="209"/>
                    <a:pt x="756" y="153"/>
                  </a:cubicBezTo>
                  <a:cubicBezTo>
                    <a:pt x="786" y="113"/>
                    <a:pt x="777" y="54"/>
                    <a:pt x="735" y="22"/>
                  </a:cubicBezTo>
                  <a:cubicBezTo>
                    <a:pt x="717" y="8"/>
                    <a:pt x="696" y="1"/>
                    <a:pt x="6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3"/>
            <p:cNvSpPr/>
            <p:nvPr/>
          </p:nvSpPr>
          <p:spPr>
            <a:xfrm>
              <a:off x="3350358" y="3079379"/>
              <a:ext cx="26777" cy="128651"/>
            </a:xfrm>
            <a:custGeom>
              <a:rect b="b" l="l" r="r" t="t"/>
              <a:pathLst>
                <a:path extrusionOk="0" h="2955" w="615">
                  <a:moveTo>
                    <a:pt x="260" y="1"/>
                  </a:moveTo>
                  <a:cubicBezTo>
                    <a:pt x="255" y="1"/>
                    <a:pt x="250" y="1"/>
                    <a:pt x="246" y="2"/>
                  </a:cubicBezTo>
                  <a:cubicBezTo>
                    <a:pt x="194" y="9"/>
                    <a:pt x="163" y="56"/>
                    <a:pt x="172" y="107"/>
                  </a:cubicBezTo>
                  <a:cubicBezTo>
                    <a:pt x="175" y="121"/>
                    <a:pt x="421" y="1415"/>
                    <a:pt x="16" y="2831"/>
                  </a:cubicBezTo>
                  <a:cubicBezTo>
                    <a:pt x="1" y="2879"/>
                    <a:pt x="29" y="2933"/>
                    <a:pt x="79" y="2950"/>
                  </a:cubicBezTo>
                  <a:cubicBezTo>
                    <a:pt x="90" y="2953"/>
                    <a:pt x="101" y="2955"/>
                    <a:pt x="110" y="2955"/>
                  </a:cubicBezTo>
                  <a:cubicBezTo>
                    <a:pt x="149" y="2955"/>
                    <a:pt x="184" y="2930"/>
                    <a:pt x="196" y="2891"/>
                  </a:cubicBezTo>
                  <a:cubicBezTo>
                    <a:pt x="615" y="1431"/>
                    <a:pt x="367" y="135"/>
                    <a:pt x="356" y="80"/>
                  </a:cubicBezTo>
                  <a:cubicBezTo>
                    <a:pt x="346" y="34"/>
                    <a:pt x="30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3"/>
            <p:cNvSpPr/>
            <p:nvPr/>
          </p:nvSpPr>
          <p:spPr>
            <a:xfrm>
              <a:off x="3592043" y="3068930"/>
              <a:ext cx="24252" cy="13105"/>
            </a:xfrm>
            <a:custGeom>
              <a:rect b="b" l="l" r="r" t="t"/>
              <a:pathLst>
                <a:path extrusionOk="0" h="301" w="557">
                  <a:moveTo>
                    <a:pt x="444" y="0"/>
                  </a:moveTo>
                  <a:cubicBezTo>
                    <a:pt x="433" y="0"/>
                    <a:pt x="421" y="3"/>
                    <a:pt x="410" y="7"/>
                  </a:cubicBezTo>
                  <a:cubicBezTo>
                    <a:pt x="262" y="68"/>
                    <a:pt x="79" y="115"/>
                    <a:pt x="78" y="115"/>
                  </a:cubicBezTo>
                  <a:cubicBezTo>
                    <a:pt x="28" y="128"/>
                    <a:pt x="0" y="180"/>
                    <a:pt x="16" y="230"/>
                  </a:cubicBezTo>
                  <a:cubicBezTo>
                    <a:pt x="28" y="272"/>
                    <a:pt x="69" y="301"/>
                    <a:pt x="109" y="301"/>
                  </a:cubicBezTo>
                  <a:cubicBezTo>
                    <a:pt x="117" y="301"/>
                    <a:pt x="124" y="299"/>
                    <a:pt x="132" y="298"/>
                  </a:cubicBezTo>
                  <a:cubicBezTo>
                    <a:pt x="141" y="296"/>
                    <a:pt x="329" y="248"/>
                    <a:pt x="489" y="181"/>
                  </a:cubicBezTo>
                  <a:cubicBezTo>
                    <a:pt x="536" y="163"/>
                    <a:pt x="557" y="109"/>
                    <a:pt x="534" y="60"/>
                  </a:cubicBezTo>
                  <a:cubicBezTo>
                    <a:pt x="518" y="23"/>
                    <a:pt x="482" y="0"/>
                    <a:pt x="4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3"/>
            <p:cNvSpPr/>
            <p:nvPr/>
          </p:nvSpPr>
          <p:spPr>
            <a:xfrm>
              <a:off x="3473922" y="2977716"/>
              <a:ext cx="28780" cy="83460"/>
            </a:xfrm>
            <a:custGeom>
              <a:rect b="b" l="l" r="r" t="t"/>
              <a:pathLst>
                <a:path extrusionOk="0" h="1917" w="661">
                  <a:moveTo>
                    <a:pt x="548" y="0"/>
                  </a:moveTo>
                  <a:cubicBezTo>
                    <a:pt x="516" y="0"/>
                    <a:pt x="485" y="18"/>
                    <a:pt x="470" y="49"/>
                  </a:cubicBezTo>
                  <a:cubicBezTo>
                    <a:pt x="249" y="487"/>
                    <a:pt x="19" y="1747"/>
                    <a:pt x="10" y="1800"/>
                  </a:cubicBezTo>
                  <a:cubicBezTo>
                    <a:pt x="1" y="1851"/>
                    <a:pt x="34" y="1901"/>
                    <a:pt x="86" y="1913"/>
                  </a:cubicBezTo>
                  <a:cubicBezTo>
                    <a:pt x="93" y="1915"/>
                    <a:pt x="99" y="1916"/>
                    <a:pt x="107" y="1916"/>
                  </a:cubicBezTo>
                  <a:cubicBezTo>
                    <a:pt x="149" y="1916"/>
                    <a:pt x="185" y="1886"/>
                    <a:pt x="194" y="1844"/>
                  </a:cubicBezTo>
                  <a:cubicBezTo>
                    <a:pt x="196" y="1830"/>
                    <a:pt x="429" y="555"/>
                    <a:pt x="637" y="141"/>
                  </a:cubicBezTo>
                  <a:cubicBezTo>
                    <a:pt x="660" y="96"/>
                    <a:pt x="640" y="38"/>
                    <a:pt x="594" y="13"/>
                  </a:cubicBezTo>
                  <a:cubicBezTo>
                    <a:pt x="579" y="4"/>
                    <a:pt x="563" y="0"/>
                    <a:pt x="5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3"/>
            <p:cNvSpPr/>
            <p:nvPr/>
          </p:nvSpPr>
          <p:spPr>
            <a:xfrm>
              <a:off x="3552074" y="3056434"/>
              <a:ext cx="47589" cy="16500"/>
            </a:xfrm>
            <a:custGeom>
              <a:rect b="b" l="l" r="r" t="t"/>
              <a:pathLst>
                <a:path extrusionOk="0" h="379" w="1093">
                  <a:moveTo>
                    <a:pt x="983" y="0"/>
                  </a:moveTo>
                  <a:cubicBezTo>
                    <a:pt x="974" y="0"/>
                    <a:pt x="965" y="1"/>
                    <a:pt x="956" y="4"/>
                  </a:cubicBezTo>
                  <a:cubicBezTo>
                    <a:pt x="681" y="81"/>
                    <a:pt x="88" y="191"/>
                    <a:pt x="82" y="193"/>
                  </a:cubicBezTo>
                  <a:cubicBezTo>
                    <a:pt x="32" y="202"/>
                    <a:pt x="1" y="252"/>
                    <a:pt x="13" y="303"/>
                  </a:cubicBezTo>
                  <a:cubicBezTo>
                    <a:pt x="23" y="347"/>
                    <a:pt x="66" y="379"/>
                    <a:pt x="110" y="379"/>
                  </a:cubicBezTo>
                  <a:cubicBezTo>
                    <a:pt x="114" y="379"/>
                    <a:pt x="120" y="379"/>
                    <a:pt x="126" y="377"/>
                  </a:cubicBezTo>
                  <a:cubicBezTo>
                    <a:pt x="150" y="373"/>
                    <a:pt x="733" y="264"/>
                    <a:pt x="1017" y="184"/>
                  </a:cubicBezTo>
                  <a:cubicBezTo>
                    <a:pt x="1065" y="170"/>
                    <a:pt x="1092" y="119"/>
                    <a:pt x="1076" y="69"/>
                  </a:cubicBezTo>
                  <a:cubicBezTo>
                    <a:pt x="1062" y="28"/>
                    <a:pt x="1024" y="0"/>
                    <a:pt x="9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3"/>
            <p:cNvSpPr/>
            <p:nvPr/>
          </p:nvSpPr>
          <p:spPr>
            <a:xfrm>
              <a:off x="3306210" y="3072413"/>
              <a:ext cx="39142" cy="127258"/>
            </a:xfrm>
            <a:custGeom>
              <a:rect b="b" l="l" r="r" t="t"/>
              <a:pathLst>
                <a:path extrusionOk="0" h="2923" w="899">
                  <a:moveTo>
                    <a:pt x="101" y="1"/>
                  </a:moveTo>
                  <a:cubicBezTo>
                    <a:pt x="86" y="1"/>
                    <a:pt x="71" y="4"/>
                    <a:pt x="58" y="12"/>
                  </a:cubicBezTo>
                  <a:cubicBezTo>
                    <a:pt x="14" y="38"/>
                    <a:pt x="0" y="95"/>
                    <a:pt x="27" y="140"/>
                  </a:cubicBezTo>
                  <a:cubicBezTo>
                    <a:pt x="35" y="151"/>
                    <a:pt x="709" y="1288"/>
                    <a:pt x="697" y="2823"/>
                  </a:cubicBezTo>
                  <a:cubicBezTo>
                    <a:pt x="697" y="2874"/>
                    <a:pt x="738" y="2920"/>
                    <a:pt x="789" y="2923"/>
                  </a:cubicBezTo>
                  <a:lnTo>
                    <a:pt x="795" y="2923"/>
                  </a:lnTo>
                  <a:cubicBezTo>
                    <a:pt x="845" y="2923"/>
                    <a:pt x="885" y="2885"/>
                    <a:pt x="885" y="2835"/>
                  </a:cubicBezTo>
                  <a:cubicBezTo>
                    <a:pt x="898" y="1243"/>
                    <a:pt x="215" y="97"/>
                    <a:pt x="186" y="48"/>
                  </a:cubicBezTo>
                  <a:cubicBezTo>
                    <a:pt x="167" y="18"/>
                    <a:pt x="134" y="1"/>
                    <a:pt x="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3"/>
            <p:cNvSpPr/>
            <p:nvPr/>
          </p:nvSpPr>
          <p:spPr>
            <a:xfrm>
              <a:off x="3662097" y="2894992"/>
              <a:ext cx="33395" cy="24903"/>
            </a:xfrm>
            <a:custGeom>
              <a:rect b="b" l="l" r="r" t="t"/>
              <a:pathLst>
                <a:path extrusionOk="0" h="572" w="767">
                  <a:moveTo>
                    <a:pt x="530" y="1"/>
                  </a:moveTo>
                  <a:cubicBezTo>
                    <a:pt x="426" y="1"/>
                    <a:pt x="306" y="38"/>
                    <a:pt x="224" y="83"/>
                  </a:cubicBezTo>
                  <a:cubicBezTo>
                    <a:pt x="227" y="85"/>
                    <a:pt x="232" y="86"/>
                    <a:pt x="235" y="89"/>
                  </a:cubicBezTo>
                  <a:cubicBezTo>
                    <a:pt x="316" y="150"/>
                    <a:pt x="342" y="255"/>
                    <a:pt x="292" y="326"/>
                  </a:cubicBezTo>
                  <a:cubicBezTo>
                    <a:pt x="264" y="366"/>
                    <a:pt x="219" y="386"/>
                    <a:pt x="169" y="386"/>
                  </a:cubicBezTo>
                  <a:cubicBezTo>
                    <a:pt x="130" y="386"/>
                    <a:pt x="89" y="374"/>
                    <a:pt x="53" y="348"/>
                  </a:cubicBezTo>
                  <a:cubicBezTo>
                    <a:pt x="50" y="345"/>
                    <a:pt x="47" y="342"/>
                    <a:pt x="44" y="340"/>
                  </a:cubicBezTo>
                  <a:cubicBezTo>
                    <a:pt x="17" y="414"/>
                    <a:pt x="0" y="481"/>
                    <a:pt x="8" y="515"/>
                  </a:cubicBezTo>
                  <a:cubicBezTo>
                    <a:pt x="13" y="540"/>
                    <a:pt x="115" y="572"/>
                    <a:pt x="242" y="572"/>
                  </a:cubicBezTo>
                  <a:cubicBezTo>
                    <a:pt x="430" y="572"/>
                    <a:pt x="670" y="503"/>
                    <a:pt x="726" y="246"/>
                  </a:cubicBezTo>
                  <a:cubicBezTo>
                    <a:pt x="766" y="62"/>
                    <a:pt x="662" y="1"/>
                    <a:pt x="530" y="1"/>
                  </a:cubicBezTo>
                  <a:close/>
                </a:path>
              </a:pathLst>
            </a:custGeom>
            <a:solidFill>
              <a:srgbClr val="9D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3"/>
            <p:cNvSpPr/>
            <p:nvPr/>
          </p:nvSpPr>
          <p:spPr>
            <a:xfrm>
              <a:off x="2965039" y="3067711"/>
              <a:ext cx="162142" cy="106273"/>
            </a:xfrm>
            <a:custGeom>
              <a:rect b="b" l="l" r="r" t="t"/>
              <a:pathLst>
                <a:path extrusionOk="0" h="2441" w="3724">
                  <a:moveTo>
                    <a:pt x="2470" y="0"/>
                  </a:moveTo>
                  <a:cubicBezTo>
                    <a:pt x="2373" y="0"/>
                    <a:pt x="2269" y="20"/>
                    <a:pt x="2158" y="66"/>
                  </a:cubicBezTo>
                  <a:cubicBezTo>
                    <a:pt x="1192" y="459"/>
                    <a:pt x="347" y="826"/>
                    <a:pt x="265" y="1082"/>
                  </a:cubicBezTo>
                  <a:cubicBezTo>
                    <a:pt x="182" y="1337"/>
                    <a:pt x="1" y="2441"/>
                    <a:pt x="1" y="2441"/>
                  </a:cubicBezTo>
                  <a:lnTo>
                    <a:pt x="2801" y="2441"/>
                  </a:lnTo>
                  <a:cubicBezTo>
                    <a:pt x="2801" y="2441"/>
                    <a:pt x="3699" y="1886"/>
                    <a:pt x="3711" y="1821"/>
                  </a:cubicBezTo>
                  <a:cubicBezTo>
                    <a:pt x="3724" y="1764"/>
                    <a:pt x="3376" y="0"/>
                    <a:pt x="2470" y="0"/>
                  </a:cubicBezTo>
                  <a:close/>
                </a:path>
              </a:pathLst>
            </a:custGeom>
            <a:solidFill>
              <a:srgbClr val="B06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3"/>
            <p:cNvSpPr/>
            <p:nvPr/>
          </p:nvSpPr>
          <p:spPr>
            <a:xfrm>
              <a:off x="2732193" y="3166979"/>
              <a:ext cx="229628" cy="148896"/>
            </a:xfrm>
            <a:custGeom>
              <a:rect b="b" l="l" r="r" t="t"/>
              <a:pathLst>
                <a:path extrusionOk="0" h="3420" w="5274">
                  <a:moveTo>
                    <a:pt x="5185" y="1"/>
                  </a:moveTo>
                  <a:cubicBezTo>
                    <a:pt x="3716" y="364"/>
                    <a:pt x="1910" y="1231"/>
                    <a:pt x="1" y="3129"/>
                  </a:cubicBezTo>
                  <a:lnTo>
                    <a:pt x="268" y="3419"/>
                  </a:lnTo>
                  <a:cubicBezTo>
                    <a:pt x="1190" y="2137"/>
                    <a:pt x="2734" y="1157"/>
                    <a:pt x="4803" y="704"/>
                  </a:cubicBezTo>
                  <a:cubicBezTo>
                    <a:pt x="4998" y="661"/>
                    <a:pt x="5273" y="150"/>
                    <a:pt x="5185" y="1"/>
                  </a:cubicBez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3"/>
            <p:cNvSpPr/>
            <p:nvPr/>
          </p:nvSpPr>
          <p:spPr>
            <a:xfrm>
              <a:off x="2960032" y="3130668"/>
              <a:ext cx="45020" cy="97871"/>
            </a:xfrm>
            <a:custGeom>
              <a:rect b="b" l="l" r="r" t="t"/>
              <a:pathLst>
                <a:path extrusionOk="0" h="2248" w="1034">
                  <a:moveTo>
                    <a:pt x="293" y="0"/>
                  </a:moveTo>
                  <a:cubicBezTo>
                    <a:pt x="293" y="0"/>
                    <a:pt x="58" y="924"/>
                    <a:pt x="31" y="1107"/>
                  </a:cubicBezTo>
                  <a:cubicBezTo>
                    <a:pt x="1" y="1306"/>
                    <a:pt x="67" y="2043"/>
                    <a:pt x="63" y="2174"/>
                  </a:cubicBezTo>
                  <a:cubicBezTo>
                    <a:pt x="61" y="2226"/>
                    <a:pt x="172" y="2247"/>
                    <a:pt x="303" y="2247"/>
                  </a:cubicBezTo>
                  <a:cubicBezTo>
                    <a:pt x="489" y="2247"/>
                    <a:pt x="716" y="2204"/>
                    <a:pt x="717" y="2138"/>
                  </a:cubicBezTo>
                  <a:cubicBezTo>
                    <a:pt x="720" y="2026"/>
                    <a:pt x="746" y="1393"/>
                    <a:pt x="749" y="1297"/>
                  </a:cubicBezTo>
                  <a:cubicBezTo>
                    <a:pt x="751" y="1202"/>
                    <a:pt x="1033" y="234"/>
                    <a:pt x="1033" y="234"/>
                  </a:cubicBezTo>
                  <a:lnTo>
                    <a:pt x="293" y="0"/>
                  </a:lnTo>
                  <a:close/>
                </a:path>
              </a:pathLst>
            </a:custGeom>
            <a:solidFill>
              <a:srgbClr val="B06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3"/>
            <p:cNvSpPr/>
            <p:nvPr/>
          </p:nvSpPr>
          <p:spPr>
            <a:xfrm>
              <a:off x="2998085" y="3152219"/>
              <a:ext cx="44280" cy="97697"/>
            </a:xfrm>
            <a:custGeom>
              <a:rect b="b" l="l" r="r" t="t"/>
              <a:pathLst>
                <a:path extrusionOk="0" h="2244" w="1017">
                  <a:moveTo>
                    <a:pt x="116" y="1"/>
                  </a:moveTo>
                  <a:cubicBezTo>
                    <a:pt x="116" y="1"/>
                    <a:pt x="58" y="920"/>
                    <a:pt x="31" y="1103"/>
                  </a:cubicBezTo>
                  <a:cubicBezTo>
                    <a:pt x="1" y="1303"/>
                    <a:pt x="67" y="2039"/>
                    <a:pt x="61" y="2171"/>
                  </a:cubicBezTo>
                  <a:cubicBezTo>
                    <a:pt x="59" y="2222"/>
                    <a:pt x="171" y="2244"/>
                    <a:pt x="302" y="2244"/>
                  </a:cubicBezTo>
                  <a:cubicBezTo>
                    <a:pt x="489" y="2244"/>
                    <a:pt x="716" y="2200"/>
                    <a:pt x="717" y="2134"/>
                  </a:cubicBezTo>
                  <a:cubicBezTo>
                    <a:pt x="720" y="2024"/>
                    <a:pt x="746" y="1389"/>
                    <a:pt x="748" y="1294"/>
                  </a:cubicBezTo>
                  <a:cubicBezTo>
                    <a:pt x="751" y="1199"/>
                    <a:pt x="1017" y="84"/>
                    <a:pt x="1017" y="84"/>
                  </a:cubicBezTo>
                  <a:lnTo>
                    <a:pt x="116" y="1"/>
                  </a:lnTo>
                  <a:close/>
                </a:path>
              </a:pathLst>
            </a:custGeom>
            <a:solidFill>
              <a:srgbClr val="B06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3"/>
            <p:cNvSpPr/>
            <p:nvPr/>
          </p:nvSpPr>
          <p:spPr>
            <a:xfrm>
              <a:off x="3037705" y="3141770"/>
              <a:ext cx="61434" cy="97435"/>
            </a:xfrm>
            <a:custGeom>
              <a:rect b="b" l="l" r="r" t="t"/>
              <a:pathLst>
                <a:path extrusionOk="0" h="2238" w="1411">
                  <a:moveTo>
                    <a:pt x="539" y="1"/>
                  </a:moveTo>
                  <a:cubicBezTo>
                    <a:pt x="539" y="1"/>
                    <a:pt x="228" y="813"/>
                    <a:pt x="161" y="983"/>
                  </a:cubicBezTo>
                  <a:cubicBezTo>
                    <a:pt x="89" y="1171"/>
                    <a:pt x="55" y="1959"/>
                    <a:pt x="22" y="2084"/>
                  </a:cubicBezTo>
                  <a:cubicBezTo>
                    <a:pt x="0" y="2167"/>
                    <a:pt x="309" y="2237"/>
                    <a:pt x="511" y="2237"/>
                  </a:cubicBezTo>
                  <a:cubicBezTo>
                    <a:pt x="601" y="2237"/>
                    <a:pt x="669" y="2223"/>
                    <a:pt x="677" y="2190"/>
                  </a:cubicBezTo>
                  <a:cubicBezTo>
                    <a:pt x="704" y="2083"/>
                    <a:pt x="849" y="1364"/>
                    <a:pt x="872" y="1272"/>
                  </a:cubicBezTo>
                  <a:cubicBezTo>
                    <a:pt x="895" y="1180"/>
                    <a:pt x="1410" y="274"/>
                    <a:pt x="1410" y="274"/>
                  </a:cubicBezTo>
                  <a:lnTo>
                    <a:pt x="539" y="1"/>
                  </a:lnTo>
                  <a:close/>
                </a:path>
              </a:pathLst>
            </a:custGeom>
            <a:solidFill>
              <a:srgbClr val="B06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3"/>
            <p:cNvSpPr/>
            <p:nvPr/>
          </p:nvSpPr>
          <p:spPr>
            <a:xfrm>
              <a:off x="3542321" y="2847839"/>
              <a:ext cx="40927" cy="78845"/>
            </a:xfrm>
            <a:custGeom>
              <a:rect b="b" l="l" r="r" t="t"/>
              <a:pathLst>
                <a:path extrusionOk="0" h="1811" w="940">
                  <a:moveTo>
                    <a:pt x="940" y="0"/>
                  </a:moveTo>
                  <a:cubicBezTo>
                    <a:pt x="940" y="1"/>
                    <a:pt x="16" y="1523"/>
                    <a:pt x="8" y="1608"/>
                  </a:cubicBezTo>
                  <a:cubicBezTo>
                    <a:pt x="1" y="1691"/>
                    <a:pt x="819" y="1810"/>
                    <a:pt x="819" y="1810"/>
                  </a:cubicBezTo>
                  <a:cubicBezTo>
                    <a:pt x="819" y="1810"/>
                    <a:pt x="908" y="1450"/>
                    <a:pt x="872" y="1440"/>
                  </a:cubicBezTo>
                  <a:cubicBezTo>
                    <a:pt x="836" y="1428"/>
                    <a:pt x="545" y="1355"/>
                    <a:pt x="545" y="1355"/>
                  </a:cubicBezTo>
                  <a:lnTo>
                    <a:pt x="940" y="0"/>
                  </a:lnTo>
                  <a:close/>
                </a:path>
              </a:pathLst>
            </a:custGeom>
            <a:solidFill>
              <a:srgbClr val="9D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3"/>
            <p:cNvSpPr/>
            <p:nvPr/>
          </p:nvSpPr>
          <p:spPr>
            <a:xfrm>
              <a:off x="3537053" y="2927777"/>
              <a:ext cx="74104" cy="17415"/>
            </a:xfrm>
            <a:custGeom>
              <a:rect b="b" l="l" r="r" t="t"/>
              <a:pathLst>
                <a:path extrusionOk="0" h="400" w="1702">
                  <a:moveTo>
                    <a:pt x="1647" y="0"/>
                  </a:moveTo>
                  <a:cubicBezTo>
                    <a:pt x="1632" y="0"/>
                    <a:pt x="1617" y="8"/>
                    <a:pt x="1608" y="21"/>
                  </a:cubicBezTo>
                  <a:cubicBezTo>
                    <a:pt x="1570" y="86"/>
                    <a:pt x="1456" y="261"/>
                    <a:pt x="1387" y="307"/>
                  </a:cubicBezTo>
                  <a:cubicBezTo>
                    <a:pt x="1381" y="309"/>
                    <a:pt x="1371" y="310"/>
                    <a:pt x="1356" y="310"/>
                  </a:cubicBezTo>
                  <a:cubicBezTo>
                    <a:pt x="1202" y="310"/>
                    <a:pt x="603" y="197"/>
                    <a:pt x="60" y="72"/>
                  </a:cubicBezTo>
                  <a:cubicBezTo>
                    <a:pt x="56" y="72"/>
                    <a:pt x="53" y="71"/>
                    <a:pt x="49" y="71"/>
                  </a:cubicBezTo>
                  <a:cubicBezTo>
                    <a:pt x="28" y="71"/>
                    <a:pt x="9" y="87"/>
                    <a:pt x="5" y="109"/>
                  </a:cubicBezTo>
                  <a:cubicBezTo>
                    <a:pt x="1" y="133"/>
                    <a:pt x="19" y="159"/>
                    <a:pt x="43" y="165"/>
                  </a:cubicBezTo>
                  <a:cubicBezTo>
                    <a:pt x="456" y="258"/>
                    <a:pt x="1118" y="399"/>
                    <a:pt x="1359" y="399"/>
                  </a:cubicBezTo>
                  <a:cubicBezTo>
                    <a:pt x="1398" y="399"/>
                    <a:pt x="1427" y="395"/>
                    <a:pt x="1440" y="387"/>
                  </a:cubicBezTo>
                  <a:cubicBezTo>
                    <a:pt x="1539" y="323"/>
                    <a:pt x="1675" y="98"/>
                    <a:pt x="1690" y="72"/>
                  </a:cubicBezTo>
                  <a:cubicBezTo>
                    <a:pt x="1702" y="51"/>
                    <a:pt x="1694" y="21"/>
                    <a:pt x="1672" y="7"/>
                  </a:cubicBezTo>
                  <a:cubicBezTo>
                    <a:pt x="1664" y="3"/>
                    <a:pt x="1655" y="0"/>
                    <a:pt x="16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3"/>
            <p:cNvSpPr/>
            <p:nvPr/>
          </p:nvSpPr>
          <p:spPr>
            <a:xfrm>
              <a:off x="3559737" y="2945497"/>
              <a:ext cx="15936" cy="6705"/>
            </a:xfrm>
            <a:custGeom>
              <a:rect b="b" l="l" r="r" t="t"/>
              <a:pathLst>
                <a:path extrusionOk="0" h="154" w="366">
                  <a:moveTo>
                    <a:pt x="49" y="0"/>
                  </a:moveTo>
                  <a:cubicBezTo>
                    <a:pt x="27" y="0"/>
                    <a:pt x="9" y="15"/>
                    <a:pt x="5" y="37"/>
                  </a:cubicBezTo>
                  <a:cubicBezTo>
                    <a:pt x="0" y="63"/>
                    <a:pt x="17" y="87"/>
                    <a:pt x="42" y="93"/>
                  </a:cubicBezTo>
                  <a:lnTo>
                    <a:pt x="309" y="154"/>
                  </a:lnTo>
                  <a:lnTo>
                    <a:pt x="319" y="154"/>
                  </a:lnTo>
                  <a:cubicBezTo>
                    <a:pt x="340" y="154"/>
                    <a:pt x="358" y="140"/>
                    <a:pt x="361" y="118"/>
                  </a:cubicBezTo>
                  <a:cubicBezTo>
                    <a:pt x="366" y="92"/>
                    <a:pt x="349" y="68"/>
                    <a:pt x="324" y="62"/>
                  </a:cubicBezTo>
                  <a:lnTo>
                    <a:pt x="58" y="1"/>
                  </a:lnTo>
                  <a:cubicBezTo>
                    <a:pt x="54" y="1"/>
                    <a:pt x="51" y="0"/>
                    <a:pt x="49" y="0"/>
                  </a:cubicBezTo>
                  <a:close/>
                </a:path>
              </a:pathLst>
            </a:custGeom>
            <a:solidFill>
              <a:srgbClr val="9D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3"/>
            <p:cNvSpPr/>
            <p:nvPr/>
          </p:nvSpPr>
          <p:spPr>
            <a:xfrm>
              <a:off x="3598356" y="2856982"/>
              <a:ext cx="26733" cy="36049"/>
            </a:xfrm>
            <a:custGeom>
              <a:rect b="b" l="l" r="r" t="t"/>
              <a:pathLst>
                <a:path extrusionOk="0" h="828" w="614">
                  <a:moveTo>
                    <a:pt x="374" y="0"/>
                  </a:moveTo>
                  <a:cubicBezTo>
                    <a:pt x="226" y="0"/>
                    <a:pt x="75" y="185"/>
                    <a:pt x="38" y="413"/>
                  </a:cubicBezTo>
                  <a:cubicBezTo>
                    <a:pt x="1" y="642"/>
                    <a:pt x="90" y="828"/>
                    <a:pt x="238" y="828"/>
                  </a:cubicBezTo>
                  <a:cubicBezTo>
                    <a:pt x="388" y="828"/>
                    <a:pt x="537" y="642"/>
                    <a:pt x="575" y="413"/>
                  </a:cubicBezTo>
                  <a:cubicBezTo>
                    <a:pt x="613" y="185"/>
                    <a:pt x="522" y="0"/>
                    <a:pt x="3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3"/>
            <p:cNvSpPr/>
            <p:nvPr/>
          </p:nvSpPr>
          <p:spPr>
            <a:xfrm>
              <a:off x="3541929" y="2844922"/>
              <a:ext cx="19854" cy="36049"/>
            </a:xfrm>
            <a:custGeom>
              <a:rect b="b" l="l" r="r" t="t"/>
              <a:pathLst>
                <a:path extrusionOk="0" h="828" w="456">
                  <a:moveTo>
                    <a:pt x="274" y="1"/>
                  </a:moveTo>
                  <a:cubicBezTo>
                    <a:pt x="163" y="1"/>
                    <a:pt x="51" y="187"/>
                    <a:pt x="27" y="415"/>
                  </a:cubicBezTo>
                  <a:cubicBezTo>
                    <a:pt x="1" y="643"/>
                    <a:pt x="70" y="828"/>
                    <a:pt x="182" y="828"/>
                  </a:cubicBezTo>
                  <a:cubicBezTo>
                    <a:pt x="294" y="828"/>
                    <a:pt x="405" y="643"/>
                    <a:pt x="430" y="415"/>
                  </a:cubicBezTo>
                  <a:cubicBezTo>
                    <a:pt x="456" y="187"/>
                    <a:pt x="386"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3"/>
            <p:cNvSpPr/>
            <p:nvPr/>
          </p:nvSpPr>
          <p:spPr>
            <a:xfrm>
              <a:off x="3606497" y="2831599"/>
              <a:ext cx="47415" cy="38269"/>
            </a:xfrm>
            <a:custGeom>
              <a:rect b="b" l="l" r="r" t="t"/>
              <a:pathLst>
                <a:path extrusionOk="0" h="879" w="1089">
                  <a:moveTo>
                    <a:pt x="230" y="1"/>
                  </a:moveTo>
                  <a:cubicBezTo>
                    <a:pt x="122" y="1"/>
                    <a:pt x="0" y="314"/>
                    <a:pt x="27" y="373"/>
                  </a:cubicBezTo>
                  <a:cubicBezTo>
                    <a:pt x="54" y="432"/>
                    <a:pt x="417" y="757"/>
                    <a:pt x="842" y="877"/>
                  </a:cubicBezTo>
                  <a:cubicBezTo>
                    <a:pt x="847" y="878"/>
                    <a:pt x="851" y="879"/>
                    <a:pt x="856" y="879"/>
                  </a:cubicBezTo>
                  <a:cubicBezTo>
                    <a:pt x="959" y="879"/>
                    <a:pt x="1088" y="598"/>
                    <a:pt x="1051" y="517"/>
                  </a:cubicBezTo>
                  <a:cubicBezTo>
                    <a:pt x="1010" y="434"/>
                    <a:pt x="343" y="13"/>
                    <a:pt x="236" y="1"/>
                  </a:cubicBezTo>
                  <a:cubicBezTo>
                    <a:pt x="234"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3"/>
            <p:cNvSpPr/>
            <p:nvPr/>
          </p:nvSpPr>
          <p:spPr>
            <a:xfrm>
              <a:off x="3530957" y="2821063"/>
              <a:ext cx="50680" cy="23249"/>
            </a:xfrm>
            <a:custGeom>
              <a:rect b="b" l="l" r="r" t="t"/>
              <a:pathLst>
                <a:path extrusionOk="0" h="534" w="1164">
                  <a:moveTo>
                    <a:pt x="562" y="0"/>
                  </a:moveTo>
                  <a:cubicBezTo>
                    <a:pt x="351" y="0"/>
                    <a:pt x="142" y="12"/>
                    <a:pt x="96" y="36"/>
                  </a:cubicBezTo>
                  <a:cubicBezTo>
                    <a:pt x="0" y="85"/>
                    <a:pt x="74" y="434"/>
                    <a:pt x="129" y="472"/>
                  </a:cubicBezTo>
                  <a:cubicBezTo>
                    <a:pt x="161" y="494"/>
                    <a:pt x="343" y="533"/>
                    <a:pt x="571" y="533"/>
                  </a:cubicBezTo>
                  <a:cubicBezTo>
                    <a:pt x="724" y="533"/>
                    <a:pt x="898" y="516"/>
                    <a:pt x="1062" y="464"/>
                  </a:cubicBezTo>
                  <a:cubicBezTo>
                    <a:pt x="1163" y="434"/>
                    <a:pt x="1115" y="89"/>
                    <a:pt x="1036" y="39"/>
                  </a:cubicBezTo>
                  <a:cubicBezTo>
                    <a:pt x="996" y="13"/>
                    <a:pt x="779" y="0"/>
                    <a:pt x="5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3"/>
            <p:cNvSpPr/>
            <p:nvPr/>
          </p:nvSpPr>
          <p:spPr>
            <a:xfrm>
              <a:off x="3144767" y="3198109"/>
              <a:ext cx="219919" cy="193129"/>
            </a:xfrm>
            <a:custGeom>
              <a:rect b="b" l="l" r="r" t="t"/>
              <a:pathLst>
                <a:path extrusionOk="0" h="4436" w="5051">
                  <a:moveTo>
                    <a:pt x="955" y="1"/>
                  </a:moveTo>
                  <a:lnTo>
                    <a:pt x="1" y="898"/>
                  </a:lnTo>
                  <a:cubicBezTo>
                    <a:pt x="1401" y="1502"/>
                    <a:pt x="3141" y="2494"/>
                    <a:pt x="4697" y="4436"/>
                  </a:cubicBezTo>
                  <a:lnTo>
                    <a:pt x="5051" y="4219"/>
                  </a:lnTo>
                  <a:cubicBezTo>
                    <a:pt x="3864" y="1947"/>
                    <a:pt x="2196" y="678"/>
                    <a:pt x="955" y="1"/>
                  </a:cubicBez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3"/>
            <p:cNvSpPr/>
            <p:nvPr/>
          </p:nvSpPr>
          <p:spPr>
            <a:xfrm>
              <a:off x="3526386" y="4482071"/>
              <a:ext cx="412059" cy="311854"/>
            </a:xfrm>
            <a:custGeom>
              <a:rect b="b" l="l" r="r" t="t"/>
              <a:pathLst>
                <a:path extrusionOk="0" h="7163" w="9464">
                  <a:moveTo>
                    <a:pt x="6146" y="0"/>
                  </a:moveTo>
                  <a:lnTo>
                    <a:pt x="1" y="303"/>
                  </a:lnTo>
                  <a:lnTo>
                    <a:pt x="3808" y="7012"/>
                  </a:lnTo>
                  <a:lnTo>
                    <a:pt x="9237" y="7163"/>
                  </a:lnTo>
                  <a:lnTo>
                    <a:pt x="8558" y="6032"/>
                  </a:lnTo>
                  <a:lnTo>
                    <a:pt x="8181" y="5504"/>
                  </a:lnTo>
                  <a:lnTo>
                    <a:pt x="9085" y="5315"/>
                  </a:lnTo>
                  <a:lnTo>
                    <a:pt x="9463" y="3959"/>
                  </a:lnTo>
                  <a:cubicBezTo>
                    <a:pt x="9463" y="3959"/>
                    <a:pt x="8068" y="3129"/>
                    <a:pt x="7954" y="3129"/>
                  </a:cubicBezTo>
                  <a:cubicBezTo>
                    <a:pt x="7842" y="3129"/>
                    <a:pt x="7277" y="942"/>
                    <a:pt x="7277" y="942"/>
                  </a:cubicBezTo>
                  <a:lnTo>
                    <a:pt x="614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3"/>
            <p:cNvSpPr/>
            <p:nvPr/>
          </p:nvSpPr>
          <p:spPr>
            <a:xfrm>
              <a:off x="2376567" y="4309570"/>
              <a:ext cx="1936773" cy="673950"/>
            </a:xfrm>
            <a:custGeom>
              <a:rect b="b" l="l" r="r" t="t"/>
              <a:pathLst>
                <a:path extrusionOk="0" h="15480" w="44483">
                  <a:moveTo>
                    <a:pt x="14087" y="1"/>
                  </a:moveTo>
                  <a:lnTo>
                    <a:pt x="12174" y="1153"/>
                  </a:lnTo>
                  <a:lnTo>
                    <a:pt x="9738" y="4464"/>
                  </a:lnTo>
                  <a:lnTo>
                    <a:pt x="6700" y="5329"/>
                  </a:lnTo>
                  <a:lnTo>
                    <a:pt x="6171" y="8065"/>
                  </a:lnTo>
                  <a:lnTo>
                    <a:pt x="4097" y="9001"/>
                  </a:lnTo>
                  <a:lnTo>
                    <a:pt x="4044" y="11736"/>
                  </a:lnTo>
                  <a:lnTo>
                    <a:pt x="889" y="13824"/>
                  </a:lnTo>
                  <a:lnTo>
                    <a:pt x="0" y="15336"/>
                  </a:lnTo>
                  <a:lnTo>
                    <a:pt x="44482" y="15480"/>
                  </a:lnTo>
                  <a:lnTo>
                    <a:pt x="42814" y="14256"/>
                  </a:lnTo>
                  <a:lnTo>
                    <a:pt x="41136" y="14184"/>
                  </a:lnTo>
                  <a:lnTo>
                    <a:pt x="40300" y="12961"/>
                  </a:lnTo>
                  <a:lnTo>
                    <a:pt x="37257" y="12601"/>
                  </a:lnTo>
                  <a:lnTo>
                    <a:pt x="36007" y="11089"/>
                  </a:lnTo>
                  <a:lnTo>
                    <a:pt x="34097" y="10440"/>
                  </a:lnTo>
                  <a:lnTo>
                    <a:pt x="32795" y="8065"/>
                  </a:lnTo>
                  <a:lnTo>
                    <a:pt x="30471" y="7129"/>
                  </a:lnTo>
                  <a:lnTo>
                    <a:pt x="30300" y="6265"/>
                  </a:lnTo>
                  <a:lnTo>
                    <a:pt x="28119" y="4248"/>
                  </a:lnTo>
                  <a:lnTo>
                    <a:pt x="25243" y="3528"/>
                  </a:lnTo>
                  <a:lnTo>
                    <a:pt x="23803" y="1656"/>
                  </a:lnTo>
                  <a:lnTo>
                    <a:pt x="20648" y="721"/>
                  </a:lnTo>
                  <a:lnTo>
                    <a:pt x="19287" y="1656"/>
                  </a:lnTo>
                  <a:lnTo>
                    <a:pt x="17823" y="866"/>
                  </a:lnTo>
                  <a:lnTo>
                    <a:pt x="140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3"/>
            <p:cNvSpPr/>
            <p:nvPr/>
          </p:nvSpPr>
          <p:spPr>
            <a:xfrm>
              <a:off x="3214343" y="4543765"/>
              <a:ext cx="265113" cy="181853"/>
            </a:xfrm>
            <a:custGeom>
              <a:rect b="b" l="l" r="r" t="t"/>
              <a:pathLst>
                <a:path extrusionOk="0" h="4177" w="6089">
                  <a:moveTo>
                    <a:pt x="6088" y="0"/>
                  </a:moveTo>
                  <a:cubicBezTo>
                    <a:pt x="6088" y="1"/>
                    <a:pt x="3209" y="2521"/>
                    <a:pt x="3032" y="2556"/>
                  </a:cubicBezTo>
                  <a:cubicBezTo>
                    <a:pt x="2856" y="2592"/>
                    <a:pt x="1" y="3061"/>
                    <a:pt x="1" y="3061"/>
                  </a:cubicBezTo>
                  <a:lnTo>
                    <a:pt x="3855" y="2988"/>
                  </a:lnTo>
                  <a:lnTo>
                    <a:pt x="5871" y="4176"/>
                  </a:lnTo>
                  <a:lnTo>
                    <a:pt x="5871" y="4176"/>
                  </a:lnTo>
                  <a:lnTo>
                    <a:pt x="4226" y="2376"/>
                  </a:lnTo>
                  <a:lnTo>
                    <a:pt x="60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3"/>
            <p:cNvSpPr/>
            <p:nvPr/>
          </p:nvSpPr>
          <p:spPr>
            <a:xfrm>
              <a:off x="2798633" y="4413671"/>
              <a:ext cx="390507" cy="177108"/>
            </a:xfrm>
            <a:custGeom>
              <a:rect b="b" l="l" r="r" t="t"/>
              <a:pathLst>
                <a:path extrusionOk="0" h="4068" w="8969">
                  <a:moveTo>
                    <a:pt x="8968" y="0"/>
                  </a:moveTo>
                  <a:lnTo>
                    <a:pt x="8230" y="1549"/>
                  </a:lnTo>
                  <a:lnTo>
                    <a:pt x="5335" y="2125"/>
                  </a:lnTo>
                  <a:lnTo>
                    <a:pt x="682" y="1260"/>
                  </a:lnTo>
                  <a:lnTo>
                    <a:pt x="0" y="2161"/>
                  </a:lnTo>
                  <a:lnTo>
                    <a:pt x="4745" y="2556"/>
                  </a:lnTo>
                  <a:lnTo>
                    <a:pt x="4798" y="4068"/>
                  </a:lnTo>
                  <a:lnTo>
                    <a:pt x="5838" y="2808"/>
                  </a:lnTo>
                  <a:lnTo>
                    <a:pt x="8691" y="2016"/>
                  </a:lnTo>
                  <a:lnTo>
                    <a:pt x="89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3"/>
            <p:cNvSpPr/>
            <p:nvPr/>
          </p:nvSpPr>
          <p:spPr>
            <a:xfrm>
              <a:off x="2667276" y="4628405"/>
              <a:ext cx="341917" cy="213156"/>
            </a:xfrm>
            <a:custGeom>
              <a:rect b="b" l="l" r="r" t="t"/>
              <a:pathLst>
                <a:path extrusionOk="0" h="4896" w="7853">
                  <a:moveTo>
                    <a:pt x="7801" y="1"/>
                  </a:moveTo>
                  <a:lnTo>
                    <a:pt x="4020" y="1368"/>
                  </a:lnTo>
                  <a:lnTo>
                    <a:pt x="1" y="1224"/>
                  </a:lnTo>
                  <a:lnTo>
                    <a:pt x="1498" y="1656"/>
                  </a:lnTo>
                  <a:lnTo>
                    <a:pt x="787" y="4895"/>
                  </a:lnTo>
                  <a:lnTo>
                    <a:pt x="2208" y="1836"/>
                  </a:lnTo>
                  <a:lnTo>
                    <a:pt x="4192" y="1620"/>
                  </a:lnTo>
                  <a:lnTo>
                    <a:pt x="7853" y="2124"/>
                  </a:lnTo>
                  <a:lnTo>
                    <a:pt x="7853" y="2124"/>
                  </a:lnTo>
                  <a:lnTo>
                    <a:pt x="6155" y="1296"/>
                  </a:lnTo>
                  <a:lnTo>
                    <a:pt x="78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3"/>
            <p:cNvSpPr/>
            <p:nvPr/>
          </p:nvSpPr>
          <p:spPr>
            <a:xfrm>
              <a:off x="2904738" y="4752708"/>
              <a:ext cx="366560" cy="167225"/>
            </a:xfrm>
            <a:custGeom>
              <a:rect b="b" l="l" r="r" t="t"/>
              <a:pathLst>
                <a:path extrusionOk="0" h="3841" w="8419">
                  <a:moveTo>
                    <a:pt x="8234" y="0"/>
                  </a:moveTo>
                  <a:lnTo>
                    <a:pt x="8034" y="1272"/>
                  </a:lnTo>
                  <a:lnTo>
                    <a:pt x="7487" y="1609"/>
                  </a:lnTo>
                  <a:lnTo>
                    <a:pt x="4883" y="1897"/>
                  </a:lnTo>
                  <a:lnTo>
                    <a:pt x="3794" y="1153"/>
                  </a:lnTo>
                  <a:lnTo>
                    <a:pt x="1" y="1009"/>
                  </a:lnTo>
                  <a:lnTo>
                    <a:pt x="1" y="1009"/>
                  </a:lnTo>
                  <a:lnTo>
                    <a:pt x="677" y="1320"/>
                  </a:lnTo>
                  <a:lnTo>
                    <a:pt x="3669" y="1345"/>
                  </a:lnTo>
                  <a:lnTo>
                    <a:pt x="4742" y="2424"/>
                  </a:lnTo>
                  <a:lnTo>
                    <a:pt x="7327" y="2040"/>
                  </a:lnTo>
                  <a:lnTo>
                    <a:pt x="7076" y="3673"/>
                  </a:lnTo>
                  <a:lnTo>
                    <a:pt x="8418" y="3841"/>
                  </a:lnTo>
                  <a:lnTo>
                    <a:pt x="7891" y="1993"/>
                  </a:lnTo>
                  <a:lnTo>
                    <a:pt x="8396" y="1440"/>
                  </a:lnTo>
                  <a:lnTo>
                    <a:pt x="8234" y="0"/>
                  </a:lnTo>
                  <a:close/>
                </a:path>
              </a:pathLst>
            </a:custGeom>
            <a:solidFill>
              <a:srgbClr val="3D0F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3"/>
            <p:cNvSpPr/>
            <p:nvPr/>
          </p:nvSpPr>
          <p:spPr>
            <a:xfrm>
              <a:off x="3177901" y="4512417"/>
              <a:ext cx="171546" cy="84679"/>
            </a:xfrm>
            <a:custGeom>
              <a:rect b="b" l="l" r="r" t="t"/>
              <a:pathLst>
                <a:path extrusionOk="0" h="1945" w="3940">
                  <a:moveTo>
                    <a:pt x="3939" y="0"/>
                  </a:moveTo>
                  <a:lnTo>
                    <a:pt x="2323" y="1478"/>
                  </a:lnTo>
                  <a:lnTo>
                    <a:pt x="0" y="1608"/>
                  </a:lnTo>
                  <a:lnTo>
                    <a:pt x="2808" y="1945"/>
                  </a:lnTo>
                  <a:lnTo>
                    <a:pt x="39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3"/>
            <p:cNvSpPr/>
            <p:nvPr/>
          </p:nvSpPr>
          <p:spPr>
            <a:xfrm>
              <a:off x="3289273" y="4441362"/>
              <a:ext cx="211385" cy="28125"/>
            </a:xfrm>
            <a:custGeom>
              <a:rect b="b" l="l" r="r" t="t"/>
              <a:pathLst>
                <a:path extrusionOk="0" h="646" w="4855">
                  <a:moveTo>
                    <a:pt x="3924" y="1"/>
                  </a:moveTo>
                  <a:lnTo>
                    <a:pt x="3044" y="312"/>
                  </a:lnTo>
                  <a:lnTo>
                    <a:pt x="858" y="25"/>
                  </a:lnTo>
                  <a:lnTo>
                    <a:pt x="1" y="240"/>
                  </a:lnTo>
                  <a:lnTo>
                    <a:pt x="3177" y="577"/>
                  </a:lnTo>
                  <a:lnTo>
                    <a:pt x="4854" y="645"/>
                  </a:lnTo>
                  <a:lnTo>
                    <a:pt x="39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3"/>
            <p:cNvSpPr/>
            <p:nvPr/>
          </p:nvSpPr>
          <p:spPr>
            <a:xfrm>
              <a:off x="3008186" y="4548206"/>
              <a:ext cx="784976" cy="134877"/>
            </a:xfrm>
            <a:custGeom>
              <a:rect b="b" l="l" r="r" t="t"/>
              <a:pathLst>
                <a:path extrusionOk="0" h="3098" w="18029">
                  <a:moveTo>
                    <a:pt x="0" y="1"/>
                  </a:moveTo>
                  <a:lnTo>
                    <a:pt x="8035" y="2680"/>
                  </a:lnTo>
                  <a:lnTo>
                    <a:pt x="12807" y="3098"/>
                  </a:lnTo>
                  <a:lnTo>
                    <a:pt x="18028" y="2791"/>
                  </a:lnTo>
                  <a:lnTo>
                    <a:pt x="2938" y="134"/>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3"/>
            <p:cNvSpPr/>
            <p:nvPr/>
          </p:nvSpPr>
          <p:spPr>
            <a:xfrm>
              <a:off x="3505661" y="4671334"/>
              <a:ext cx="293980" cy="97479"/>
            </a:xfrm>
            <a:custGeom>
              <a:rect b="b" l="l" r="r" t="t"/>
              <a:pathLst>
                <a:path extrusionOk="0" h="2239" w="6752">
                  <a:moveTo>
                    <a:pt x="5940" y="1"/>
                  </a:moveTo>
                  <a:lnTo>
                    <a:pt x="1" y="55"/>
                  </a:lnTo>
                  <a:lnTo>
                    <a:pt x="2471" y="2238"/>
                  </a:lnTo>
                  <a:cubicBezTo>
                    <a:pt x="2471" y="2238"/>
                    <a:pt x="5908" y="2040"/>
                    <a:pt x="6017" y="2005"/>
                  </a:cubicBezTo>
                  <a:cubicBezTo>
                    <a:pt x="6124" y="1971"/>
                    <a:pt x="6752" y="693"/>
                    <a:pt x="6752" y="693"/>
                  </a:cubicBezTo>
                  <a:lnTo>
                    <a:pt x="59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3"/>
            <p:cNvSpPr/>
            <p:nvPr/>
          </p:nvSpPr>
          <p:spPr>
            <a:xfrm>
              <a:off x="5470136" y="4008716"/>
              <a:ext cx="44672" cy="94388"/>
            </a:xfrm>
            <a:custGeom>
              <a:rect b="b" l="l" r="r" t="t"/>
              <a:pathLst>
                <a:path extrusionOk="0" h="2168" w="1026">
                  <a:moveTo>
                    <a:pt x="0" y="1"/>
                  </a:moveTo>
                  <a:lnTo>
                    <a:pt x="68" y="2167"/>
                  </a:lnTo>
                  <a:cubicBezTo>
                    <a:pt x="667" y="1584"/>
                    <a:pt x="1026" y="494"/>
                    <a:pt x="1026" y="494"/>
                  </a:cubicBezTo>
                  <a:lnTo>
                    <a:pt x="0" y="1"/>
                  </a:ln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3"/>
            <p:cNvSpPr/>
            <p:nvPr/>
          </p:nvSpPr>
          <p:spPr>
            <a:xfrm>
              <a:off x="4490598" y="4333995"/>
              <a:ext cx="1492713" cy="649526"/>
            </a:xfrm>
            <a:custGeom>
              <a:rect b="b" l="l" r="r" t="t"/>
              <a:pathLst>
                <a:path extrusionOk="0" h="14919" w="34284">
                  <a:moveTo>
                    <a:pt x="34283" y="1"/>
                  </a:moveTo>
                  <a:lnTo>
                    <a:pt x="32859" y="226"/>
                  </a:lnTo>
                  <a:lnTo>
                    <a:pt x="32635" y="1351"/>
                  </a:lnTo>
                  <a:lnTo>
                    <a:pt x="29799" y="1954"/>
                  </a:lnTo>
                  <a:lnTo>
                    <a:pt x="29461" y="3692"/>
                  </a:lnTo>
                  <a:lnTo>
                    <a:pt x="25264" y="7215"/>
                  </a:lnTo>
                  <a:lnTo>
                    <a:pt x="24364" y="8938"/>
                  </a:lnTo>
                  <a:lnTo>
                    <a:pt x="21141" y="10738"/>
                  </a:lnTo>
                  <a:lnTo>
                    <a:pt x="19341" y="12761"/>
                  </a:lnTo>
                  <a:cubicBezTo>
                    <a:pt x="14679" y="13598"/>
                    <a:pt x="10177" y="14109"/>
                    <a:pt x="5928" y="14109"/>
                  </a:cubicBezTo>
                  <a:cubicBezTo>
                    <a:pt x="4912" y="14109"/>
                    <a:pt x="3911" y="14080"/>
                    <a:pt x="2925" y="14019"/>
                  </a:cubicBezTo>
                  <a:lnTo>
                    <a:pt x="1" y="14919"/>
                  </a:lnTo>
                  <a:lnTo>
                    <a:pt x="34283" y="14919"/>
                  </a:lnTo>
                  <a:lnTo>
                    <a:pt x="342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3"/>
            <p:cNvSpPr/>
            <p:nvPr/>
          </p:nvSpPr>
          <p:spPr>
            <a:xfrm>
              <a:off x="5278609" y="4801472"/>
              <a:ext cx="132448" cy="141451"/>
            </a:xfrm>
            <a:custGeom>
              <a:rect b="b" l="l" r="r" t="t"/>
              <a:pathLst>
                <a:path extrusionOk="0" h="3249" w="3042">
                  <a:moveTo>
                    <a:pt x="3042" y="1"/>
                  </a:moveTo>
                  <a:lnTo>
                    <a:pt x="1242" y="2024"/>
                  </a:lnTo>
                  <a:cubicBezTo>
                    <a:pt x="1076" y="2054"/>
                    <a:pt x="910" y="2083"/>
                    <a:pt x="745" y="2112"/>
                  </a:cubicBezTo>
                  <a:lnTo>
                    <a:pt x="1" y="3249"/>
                  </a:lnTo>
                  <a:lnTo>
                    <a:pt x="2234" y="2149"/>
                  </a:lnTo>
                  <a:lnTo>
                    <a:pt x="304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3"/>
            <p:cNvSpPr/>
            <p:nvPr/>
          </p:nvSpPr>
          <p:spPr>
            <a:xfrm>
              <a:off x="4940921" y="4924208"/>
              <a:ext cx="166234" cy="21638"/>
            </a:xfrm>
            <a:custGeom>
              <a:rect b="b" l="l" r="r" t="t"/>
              <a:pathLst>
                <a:path extrusionOk="0" h="497" w="3818">
                  <a:moveTo>
                    <a:pt x="3818" y="0"/>
                  </a:moveTo>
                  <a:lnTo>
                    <a:pt x="3818" y="0"/>
                  </a:lnTo>
                  <a:cubicBezTo>
                    <a:pt x="2528" y="162"/>
                    <a:pt x="1255" y="289"/>
                    <a:pt x="0" y="383"/>
                  </a:cubicBezTo>
                  <a:lnTo>
                    <a:pt x="3526" y="496"/>
                  </a:lnTo>
                  <a:lnTo>
                    <a:pt x="3818" y="0"/>
                  </a:lnTo>
                  <a:close/>
                </a:path>
              </a:pathLst>
            </a:custGeom>
            <a:solidFill>
              <a:srgbClr val="3D0F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3"/>
            <p:cNvSpPr/>
            <p:nvPr/>
          </p:nvSpPr>
          <p:spPr>
            <a:xfrm>
              <a:off x="5472836" y="4403657"/>
              <a:ext cx="452856" cy="363271"/>
            </a:xfrm>
            <a:custGeom>
              <a:rect b="b" l="l" r="r" t="t"/>
              <a:pathLst>
                <a:path extrusionOk="0" h="8344" w="10401">
                  <a:moveTo>
                    <a:pt x="8775" y="1"/>
                  </a:moveTo>
                  <a:lnTo>
                    <a:pt x="7239" y="354"/>
                  </a:lnTo>
                  <a:lnTo>
                    <a:pt x="6901" y="2092"/>
                  </a:lnTo>
                  <a:lnTo>
                    <a:pt x="2704" y="5615"/>
                  </a:lnTo>
                  <a:lnTo>
                    <a:pt x="1804" y="7338"/>
                  </a:lnTo>
                  <a:lnTo>
                    <a:pt x="0" y="8344"/>
                  </a:lnTo>
                  <a:lnTo>
                    <a:pt x="2170" y="7621"/>
                  </a:lnTo>
                  <a:lnTo>
                    <a:pt x="6035" y="5888"/>
                  </a:lnTo>
                  <a:lnTo>
                    <a:pt x="10400" y="1891"/>
                  </a:lnTo>
                  <a:lnTo>
                    <a:pt x="7768" y="1558"/>
                  </a:lnTo>
                  <a:lnTo>
                    <a:pt x="8775" y="1"/>
                  </a:lnTo>
                  <a:close/>
                </a:path>
              </a:pathLst>
            </a:custGeom>
            <a:solidFill>
              <a:srgbClr val="3D0F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3"/>
            <p:cNvSpPr/>
            <p:nvPr/>
          </p:nvSpPr>
          <p:spPr>
            <a:xfrm>
              <a:off x="4490598" y="4333995"/>
              <a:ext cx="1492713" cy="649526"/>
            </a:xfrm>
            <a:custGeom>
              <a:rect b="b" l="l" r="r" t="t"/>
              <a:pathLst>
                <a:path extrusionOk="0" h="14919" w="34284">
                  <a:moveTo>
                    <a:pt x="34283" y="1"/>
                  </a:moveTo>
                  <a:lnTo>
                    <a:pt x="34259" y="5"/>
                  </a:lnTo>
                  <a:lnTo>
                    <a:pt x="33509" y="5774"/>
                  </a:lnTo>
                  <a:lnTo>
                    <a:pt x="31411" y="6873"/>
                  </a:lnTo>
                  <a:lnTo>
                    <a:pt x="30661" y="8622"/>
                  </a:lnTo>
                  <a:lnTo>
                    <a:pt x="30361" y="10071"/>
                  </a:lnTo>
                  <a:lnTo>
                    <a:pt x="27812" y="10771"/>
                  </a:lnTo>
                  <a:lnTo>
                    <a:pt x="26012" y="12120"/>
                  </a:lnTo>
                  <a:lnTo>
                    <a:pt x="25613" y="13769"/>
                  </a:lnTo>
                  <a:lnTo>
                    <a:pt x="22964" y="13119"/>
                  </a:lnTo>
                  <a:lnTo>
                    <a:pt x="22715" y="13769"/>
                  </a:lnTo>
                  <a:lnTo>
                    <a:pt x="21165" y="13969"/>
                  </a:lnTo>
                  <a:lnTo>
                    <a:pt x="17368" y="14719"/>
                  </a:lnTo>
                  <a:lnTo>
                    <a:pt x="16317" y="14268"/>
                  </a:lnTo>
                  <a:lnTo>
                    <a:pt x="15369" y="14619"/>
                  </a:lnTo>
                  <a:lnTo>
                    <a:pt x="2526" y="14141"/>
                  </a:lnTo>
                  <a:lnTo>
                    <a:pt x="1" y="14919"/>
                  </a:lnTo>
                  <a:lnTo>
                    <a:pt x="34283" y="14919"/>
                  </a:lnTo>
                  <a:lnTo>
                    <a:pt x="342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3"/>
            <p:cNvSpPr/>
            <p:nvPr/>
          </p:nvSpPr>
          <p:spPr>
            <a:xfrm>
              <a:off x="5210470" y="3766466"/>
              <a:ext cx="291977" cy="268405"/>
            </a:xfrm>
            <a:custGeom>
              <a:rect b="b" l="l" r="r" t="t"/>
              <a:pathLst>
                <a:path extrusionOk="0" h="6165" w="6706">
                  <a:moveTo>
                    <a:pt x="2900" y="0"/>
                  </a:moveTo>
                  <a:cubicBezTo>
                    <a:pt x="1276" y="318"/>
                    <a:pt x="145" y="988"/>
                    <a:pt x="1" y="2367"/>
                  </a:cubicBezTo>
                  <a:cubicBezTo>
                    <a:pt x="1867" y="4133"/>
                    <a:pt x="4481" y="6165"/>
                    <a:pt x="4481" y="6165"/>
                  </a:cubicBezTo>
                  <a:lnTo>
                    <a:pt x="6705" y="5140"/>
                  </a:lnTo>
                  <a:cubicBezTo>
                    <a:pt x="5506" y="1608"/>
                    <a:pt x="2900" y="0"/>
                    <a:pt x="2900" y="0"/>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3"/>
            <p:cNvSpPr/>
            <p:nvPr/>
          </p:nvSpPr>
          <p:spPr>
            <a:xfrm>
              <a:off x="5210470" y="3773954"/>
              <a:ext cx="241601" cy="260916"/>
            </a:xfrm>
            <a:custGeom>
              <a:rect b="b" l="l" r="r" t="t"/>
              <a:pathLst>
                <a:path extrusionOk="0" h="5993" w="5549">
                  <a:moveTo>
                    <a:pt x="2189" y="1"/>
                  </a:moveTo>
                  <a:cubicBezTo>
                    <a:pt x="952" y="368"/>
                    <a:pt x="122" y="1027"/>
                    <a:pt x="1" y="2195"/>
                  </a:cubicBezTo>
                  <a:cubicBezTo>
                    <a:pt x="1867" y="3961"/>
                    <a:pt x="4481" y="5993"/>
                    <a:pt x="4481" y="5993"/>
                  </a:cubicBezTo>
                  <a:lnTo>
                    <a:pt x="5549" y="5502"/>
                  </a:lnTo>
                  <a:cubicBezTo>
                    <a:pt x="3276" y="3252"/>
                    <a:pt x="2420" y="804"/>
                    <a:pt x="2189" y="1"/>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3"/>
            <p:cNvSpPr/>
            <p:nvPr/>
          </p:nvSpPr>
          <p:spPr>
            <a:xfrm>
              <a:off x="5672636" y="4362731"/>
              <a:ext cx="254446" cy="263398"/>
            </a:xfrm>
            <a:custGeom>
              <a:rect b="b" l="l" r="r" t="t"/>
              <a:pathLst>
                <a:path extrusionOk="0" h="6050" w="5844">
                  <a:moveTo>
                    <a:pt x="4342" y="0"/>
                  </a:moveTo>
                  <a:lnTo>
                    <a:pt x="1" y="4854"/>
                  </a:lnTo>
                  <a:lnTo>
                    <a:pt x="1544" y="6050"/>
                  </a:lnTo>
                  <a:lnTo>
                    <a:pt x="5843" y="2726"/>
                  </a:lnTo>
                  <a:lnTo>
                    <a:pt x="4342" y="0"/>
                  </a:lnTo>
                  <a:close/>
                </a:path>
              </a:pathLst>
            </a:custGeom>
            <a:solidFill>
              <a:srgbClr val="7A63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3"/>
            <p:cNvSpPr/>
            <p:nvPr/>
          </p:nvSpPr>
          <p:spPr>
            <a:xfrm>
              <a:off x="5523471" y="4457123"/>
              <a:ext cx="251049" cy="167181"/>
            </a:xfrm>
            <a:custGeom>
              <a:rect b="b" l="l" r="r" t="t"/>
              <a:pathLst>
                <a:path extrusionOk="0" h="3840" w="5766">
                  <a:moveTo>
                    <a:pt x="805" y="0"/>
                  </a:moveTo>
                  <a:lnTo>
                    <a:pt x="0" y="238"/>
                  </a:lnTo>
                  <a:cubicBezTo>
                    <a:pt x="424" y="980"/>
                    <a:pt x="2675" y="3839"/>
                    <a:pt x="2675" y="3839"/>
                  </a:cubicBezTo>
                  <a:lnTo>
                    <a:pt x="5766" y="548"/>
                  </a:lnTo>
                  <a:cubicBezTo>
                    <a:pt x="5766" y="548"/>
                    <a:pt x="5404" y="157"/>
                    <a:pt x="5293" y="157"/>
                  </a:cubicBezTo>
                  <a:cubicBezTo>
                    <a:pt x="5287" y="157"/>
                    <a:pt x="5282" y="158"/>
                    <a:pt x="5277" y="161"/>
                  </a:cubicBezTo>
                  <a:cubicBezTo>
                    <a:pt x="5190" y="206"/>
                    <a:pt x="4205" y="1180"/>
                    <a:pt x="4028" y="1231"/>
                  </a:cubicBezTo>
                  <a:cubicBezTo>
                    <a:pt x="3851" y="1283"/>
                    <a:pt x="2565" y="1446"/>
                    <a:pt x="2565" y="1446"/>
                  </a:cubicBezTo>
                  <a:lnTo>
                    <a:pt x="805" y="0"/>
                  </a:lnTo>
                  <a:close/>
                </a:path>
              </a:pathLst>
            </a:custGeom>
            <a:solidFill>
              <a:srgbClr val="DDC3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3"/>
            <p:cNvSpPr/>
            <p:nvPr/>
          </p:nvSpPr>
          <p:spPr>
            <a:xfrm>
              <a:off x="4761497" y="3573589"/>
              <a:ext cx="318492" cy="334102"/>
            </a:xfrm>
            <a:custGeom>
              <a:rect b="b" l="l" r="r" t="t"/>
              <a:pathLst>
                <a:path extrusionOk="0" h="7674" w="7315">
                  <a:moveTo>
                    <a:pt x="6014" y="0"/>
                  </a:moveTo>
                  <a:lnTo>
                    <a:pt x="420" y="2457"/>
                  </a:lnTo>
                  <a:cubicBezTo>
                    <a:pt x="175" y="3691"/>
                    <a:pt x="1" y="4648"/>
                    <a:pt x="1" y="4798"/>
                  </a:cubicBezTo>
                  <a:cubicBezTo>
                    <a:pt x="1" y="5058"/>
                    <a:pt x="76" y="6470"/>
                    <a:pt x="153" y="7674"/>
                  </a:cubicBezTo>
                  <a:cubicBezTo>
                    <a:pt x="1256" y="7485"/>
                    <a:pt x="2981" y="7185"/>
                    <a:pt x="3049" y="7163"/>
                  </a:cubicBezTo>
                  <a:cubicBezTo>
                    <a:pt x="3149" y="7129"/>
                    <a:pt x="7314" y="2631"/>
                    <a:pt x="7314" y="2631"/>
                  </a:cubicBezTo>
                  <a:lnTo>
                    <a:pt x="6014"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3"/>
            <p:cNvSpPr/>
            <p:nvPr/>
          </p:nvSpPr>
          <p:spPr>
            <a:xfrm>
              <a:off x="5250439" y="3646908"/>
              <a:ext cx="44628" cy="15847"/>
            </a:xfrm>
            <a:custGeom>
              <a:rect b="b" l="l" r="r" t="t"/>
              <a:pathLst>
                <a:path extrusionOk="0" h="364" w="1025">
                  <a:moveTo>
                    <a:pt x="99" y="1"/>
                  </a:moveTo>
                  <a:cubicBezTo>
                    <a:pt x="45" y="1"/>
                    <a:pt x="1" y="44"/>
                    <a:pt x="1" y="99"/>
                  </a:cubicBezTo>
                  <a:cubicBezTo>
                    <a:pt x="1" y="152"/>
                    <a:pt x="45" y="196"/>
                    <a:pt x="99" y="196"/>
                  </a:cubicBezTo>
                  <a:cubicBezTo>
                    <a:pt x="395" y="196"/>
                    <a:pt x="879" y="356"/>
                    <a:pt x="884" y="357"/>
                  </a:cubicBezTo>
                  <a:cubicBezTo>
                    <a:pt x="894" y="360"/>
                    <a:pt x="905" y="363"/>
                    <a:pt x="916" y="363"/>
                  </a:cubicBezTo>
                  <a:cubicBezTo>
                    <a:pt x="956" y="363"/>
                    <a:pt x="994" y="336"/>
                    <a:pt x="1008" y="295"/>
                  </a:cubicBezTo>
                  <a:cubicBezTo>
                    <a:pt x="1024" y="244"/>
                    <a:pt x="997" y="190"/>
                    <a:pt x="946" y="171"/>
                  </a:cubicBezTo>
                  <a:cubicBezTo>
                    <a:pt x="925" y="165"/>
                    <a:pt x="427" y="1"/>
                    <a:pt x="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3"/>
            <p:cNvSpPr/>
            <p:nvPr/>
          </p:nvSpPr>
          <p:spPr>
            <a:xfrm>
              <a:off x="5191836" y="3707122"/>
              <a:ext cx="57603" cy="43363"/>
            </a:xfrm>
            <a:custGeom>
              <a:rect b="b" l="l" r="r" t="t"/>
              <a:pathLst>
                <a:path extrusionOk="0" h="996" w="1323">
                  <a:moveTo>
                    <a:pt x="1211" y="0"/>
                  </a:moveTo>
                  <a:cubicBezTo>
                    <a:pt x="1194" y="0"/>
                    <a:pt x="1178" y="4"/>
                    <a:pt x="1162" y="13"/>
                  </a:cubicBezTo>
                  <a:cubicBezTo>
                    <a:pt x="1124" y="34"/>
                    <a:pt x="241" y="544"/>
                    <a:pt x="31" y="842"/>
                  </a:cubicBezTo>
                  <a:cubicBezTo>
                    <a:pt x="1" y="886"/>
                    <a:pt x="12" y="946"/>
                    <a:pt x="55" y="978"/>
                  </a:cubicBezTo>
                  <a:cubicBezTo>
                    <a:pt x="72" y="990"/>
                    <a:pt x="92" y="996"/>
                    <a:pt x="111" y="996"/>
                  </a:cubicBezTo>
                  <a:cubicBezTo>
                    <a:pt x="143" y="996"/>
                    <a:pt x="173" y="981"/>
                    <a:pt x="191" y="954"/>
                  </a:cubicBezTo>
                  <a:cubicBezTo>
                    <a:pt x="346" y="736"/>
                    <a:pt x="1016" y="323"/>
                    <a:pt x="1261" y="182"/>
                  </a:cubicBezTo>
                  <a:cubicBezTo>
                    <a:pt x="1307" y="155"/>
                    <a:pt x="1323" y="96"/>
                    <a:pt x="1297" y="49"/>
                  </a:cubicBezTo>
                  <a:cubicBezTo>
                    <a:pt x="1278" y="18"/>
                    <a:pt x="1245" y="0"/>
                    <a:pt x="12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3"/>
            <p:cNvSpPr/>
            <p:nvPr/>
          </p:nvSpPr>
          <p:spPr>
            <a:xfrm>
              <a:off x="5186785" y="3726671"/>
              <a:ext cx="119212" cy="89076"/>
            </a:xfrm>
            <a:custGeom>
              <a:rect b="b" l="l" r="r" t="t"/>
              <a:pathLst>
                <a:path extrusionOk="0" h="2046" w="2738">
                  <a:moveTo>
                    <a:pt x="2628" y="1"/>
                  </a:moveTo>
                  <a:cubicBezTo>
                    <a:pt x="2616" y="1"/>
                    <a:pt x="2604" y="3"/>
                    <a:pt x="2592" y="7"/>
                  </a:cubicBezTo>
                  <a:cubicBezTo>
                    <a:pt x="2423" y="71"/>
                    <a:pt x="932" y="629"/>
                    <a:pt x="813" y="697"/>
                  </a:cubicBezTo>
                  <a:cubicBezTo>
                    <a:pt x="687" y="769"/>
                    <a:pt x="298" y="1128"/>
                    <a:pt x="19" y="1915"/>
                  </a:cubicBezTo>
                  <a:cubicBezTo>
                    <a:pt x="1" y="1965"/>
                    <a:pt x="28" y="2021"/>
                    <a:pt x="79" y="2039"/>
                  </a:cubicBezTo>
                  <a:cubicBezTo>
                    <a:pt x="90" y="2044"/>
                    <a:pt x="100" y="2045"/>
                    <a:pt x="111" y="2045"/>
                  </a:cubicBezTo>
                  <a:cubicBezTo>
                    <a:pt x="152" y="2045"/>
                    <a:pt x="190" y="2021"/>
                    <a:pt x="203" y="1980"/>
                  </a:cubicBezTo>
                  <a:cubicBezTo>
                    <a:pt x="466" y="1241"/>
                    <a:pt x="828" y="913"/>
                    <a:pt x="909" y="866"/>
                  </a:cubicBezTo>
                  <a:cubicBezTo>
                    <a:pt x="991" y="821"/>
                    <a:pt x="2027" y="428"/>
                    <a:pt x="2660" y="190"/>
                  </a:cubicBezTo>
                  <a:cubicBezTo>
                    <a:pt x="2712" y="172"/>
                    <a:pt x="2737" y="115"/>
                    <a:pt x="2718" y="65"/>
                  </a:cubicBezTo>
                  <a:cubicBezTo>
                    <a:pt x="2704" y="25"/>
                    <a:pt x="2667" y="1"/>
                    <a:pt x="2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3"/>
            <p:cNvSpPr/>
            <p:nvPr/>
          </p:nvSpPr>
          <p:spPr>
            <a:xfrm>
              <a:off x="5073366" y="3577899"/>
              <a:ext cx="116120" cy="67482"/>
            </a:xfrm>
            <a:custGeom>
              <a:rect b="b" l="l" r="r" t="t"/>
              <a:pathLst>
                <a:path extrusionOk="0" h="1550" w="2667">
                  <a:moveTo>
                    <a:pt x="767" y="1"/>
                  </a:moveTo>
                  <a:cubicBezTo>
                    <a:pt x="767" y="1"/>
                    <a:pt x="168" y="684"/>
                    <a:pt x="168" y="734"/>
                  </a:cubicBezTo>
                  <a:lnTo>
                    <a:pt x="0" y="1084"/>
                  </a:lnTo>
                  <a:lnTo>
                    <a:pt x="1683" y="1233"/>
                  </a:lnTo>
                  <a:lnTo>
                    <a:pt x="2666" y="1549"/>
                  </a:lnTo>
                  <a:lnTo>
                    <a:pt x="2583" y="533"/>
                  </a:lnTo>
                  <a:lnTo>
                    <a:pt x="767" y="1"/>
                  </a:ln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3"/>
            <p:cNvSpPr/>
            <p:nvPr/>
          </p:nvSpPr>
          <p:spPr>
            <a:xfrm>
              <a:off x="5145162" y="3559830"/>
              <a:ext cx="650656" cy="939960"/>
            </a:xfrm>
            <a:custGeom>
              <a:rect b="b" l="l" r="r" t="t"/>
              <a:pathLst>
                <a:path extrusionOk="0" h="21590" w="14944">
                  <a:moveTo>
                    <a:pt x="551" y="0"/>
                  </a:moveTo>
                  <a:lnTo>
                    <a:pt x="1" y="948"/>
                  </a:lnTo>
                  <a:lnTo>
                    <a:pt x="14594" y="21589"/>
                  </a:lnTo>
                  <a:lnTo>
                    <a:pt x="14943" y="21288"/>
                  </a:lnTo>
                  <a:lnTo>
                    <a:pt x="5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3"/>
            <p:cNvSpPr/>
            <p:nvPr/>
          </p:nvSpPr>
          <p:spPr>
            <a:xfrm>
              <a:off x="4802075" y="3811572"/>
              <a:ext cx="153216" cy="1026773"/>
            </a:xfrm>
            <a:custGeom>
              <a:rect b="b" l="l" r="r" t="t"/>
              <a:pathLst>
                <a:path extrusionOk="0" h="23584" w="3519">
                  <a:moveTo>
                    <a:pt x="151" y="0"/>
                  </a:moveTo>
                  <a:cubicBezTo>
                    <a:pt x="97" y="0"/>
                    <a:pt x="53" y="44"/>
                    <a:pt x="53" y="98"/>
                  </a:cubicBezTo>
                  <a:cubicBezTo>
                    <a:pt x="53" y="107"/>
                    <a:pt x="53" y="147"/>
                    <a:pt x="51" y="207"/>
                  </a:cubicBezTo>
                  <a:cubicBezTo>
                    <a:pt x="0" y="3012"/>
                    <a:pt x="97" y="3181"/>
                    <a:pt x="133" y="3243"/>
                  </a:cubicBezTo>
                  <a:cubicBezTo>
                    <a:pt x="216" y="3407"/>
                    <a:pt x="971" y="6213"/>
                    <a:pt x="1470" y="8070"/>
                  </a:cubicBezTo>
                  <a:cubicBezTo>
                    <a:pt x="1872" y="9568"/>
                    <a:pt x="2120" y="10491"/>
                    <a:pt x="2158" y="10591"/>
                  </a:cubicBezTo>
                  <a:cubicBezTo>
                    <a:pt x="2245" y="10896"/>
                    <a:pt x="3026" y="20009"/>
                    <a:pt x="3319" y="23494"/>
                  </a:cubicBezTo>
                  <a:cubicBezTo>
                    <a:pt x="3324" y="23546"/>
                    <a:pt x="3366" y="23584"/>
                    <a:pt x="3416" y="23584"/>
                  </a:cubicBezTo>
                  <a:lnTo>
                    <a:pt x="3425" y="23584"/>
                  </a:lnTo>
                  <a:cubicBezTo>
                    <a:pt x="3479" y="23579"/>
                    <a:pt x="3519" y="23532"/>
                    <a:pt x="3514" y="23478"/>
                  </a:cubicBezTo>
                  <a:cubicBezTo>
                    <a:pt x="3405" y="22180"/>
                    <a:pt x="2444" y="10796"/>
                    <a:pt x="2342" y="10526"/>
                  </a:cubicBezTo>
                  <a:cubicBezTo>
                    <a:pt x="2304" y="10426"/>
                    <a:pt x="1991" y="9257"/>
                    <a:pt x="1659" y="8019"/>
                  </a:cubicBezTo>
                  <a:cubicBezTo>
                    <a:pt x="916" y="5258"/>
                    <a:pt x="384" y="3290"/>
                    <a:pt x="304" y="3148"/>
                  </a:cubicBezTo>
                  <a:cubicBezTo>
                    <a:pt x="278" y="3098"/>
                    <a:pt x="201" y="2741"/>
                    <a:pt x="248" y="210"/>
                  </a:cubicBezTo>
                  <a:cubicBezTo>
                    <a:pt x="250" y="148"/>
                    <a:pt x="250" y="107"/>
                    <a:pt x="250" y="98"/>
                  </a:cubicBezTo>
                  <a:cubicBezTo>
                    <a:pt x="250" y="44"/>
                    <a:pt x="206"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3"/>
            <p:cNvSpPr/>
            <p:nvPr/>
          </p:nvSpPr>
          <p:spPr>
            <a:xfrm>
              <a:off x="4667976" y="3379971"/>
              <a:ext cx="274343" cy="472113"/>
            </a:xfrm>
            <a:custGeom>
              <a:rect b="b" l="l" r="r" t="t"/>
              <a:pathLst>
                <a:path extrusionOk="0" h="10844" w="6301">
                  <a:moveTo>
                    <a:pt x="5252" y="1"/>
                  </a:moveTo>
                  <a:cubicBezTo>
                    <a:pt x="4811" y="1"/>
                    <a:pt x="3310" y="287"/>
                    <a:pt x="3098" y="349"/>
                  </a:cubicBezTo>
                  <a:cubicBezTo>
                    <a:pt x="2865" y="416"/>
                    <a:pt x="0" y="7312"/>
                    <a:pt x="0" y="7878"/>
                  </a:cubicBezTo>
                  <a:cubicBezTo>
                    <a:pt x="0" y="8445"/>
                    <a:pt x="1666" y="9844"/>
                    <a:pt x="1666" y="9844"/>
                  </a:cubicBezTo>
                  <a:cubicBezTo>
                    <a:pt x="1666" y="9844"/>
                    <a:pt x="1932" y="10610"/>
                    <a:pt x="2032" y="10710"/>
                  </a:cubicBezTo>
                  <a:cubicBezTo>
                    <a:pt x="2132" y="10810"/>
                    <a:pt x="5330" y="10843"/>
                    <a:pt x="5330" y="10843"/>
                  </a:cubicBezTo>
                  <a:cubicBezTo>
                    <a:pt x="5330" y="10843"/>
                    <a:pt x="5731" y="10444"/>
                    <a:pt x="5864" y="10144"/>
                  </a:cubicBezTo>
                  <a:lnTo>
                    <a:pt x="5831" y="8179"/>
                  </a:lnTo>
                  <a:cubicBezTo>
                    <a:pt x="5831" y="8179"/>
                    <a:pt x="6301" y="4560"/>
                    <a:pt x="6246" y="2161"/>
                  </a:cubicBezTo>
                  <a:cubicBezTo>
                    <a:pt x="6209" y="499"/>
                    <a:pt x="5427" y="32"/>
                    <a:pt x="5348" y="9"/>
                  </a:cubicBezTo>
                  <a:cubicBezTo>
                    <a:pt x="5328" y="3"/>
                    <a:pt x="5295" y="1"/>
                    <a:pt x="52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3"/>
            <p:cNvSpPr/>
            <p:nvPr/>
          </p:nvSpPr>
          <p:spPr>
            <a:xfrm>
              <a:off x="4669021" y="3379971"/>
              <a:ext cx="271992" cy="336801"/>
            </a:xfrm>
            <a:custGeom>
              <a:rect b="b" l="l" r="r" t="t"/>
              <a:pathLst>
                <a:path extrusionOk="0" h="7736" w="6247">
                  <a:moveTo>
                    <a:pt x="5228" y="1"/>
                  </a:moveTo>
                  <a:cubicBezTo>
                    <a:pt x="4787" y="1"/>
                    <a:pt x="3286" y="287"/>
                    <a:pt x="3074" y="349"/>
                  </a:cubicBezTo>
                  <a:cubicBezTo>
                    <a:pt x="2853" y="411"/>
                    <a:pt x="272" y="6600"/>
                    <a:pt x="0" y="7736"/>
                  </a:cubicBezTo>
                  <a:cubicBezTo>
                    <a:pt x="1972" y="6107"/>
                    <a:pt x="3174" y="5946"/>
                    <a:pt x="3174" y="5946"/>
                  </a:cubicBezTo>
                  <a:lnTo>
                    <a:pt x="5574" y="5995"/>
                  </a:lnTo>
                  <a:lnTo>
                    <a:pt x="6083" y="5509"/>
                  </a:lnTo>
                  <a:cubicBezTo>
                    <a:pt x="6174" y="4420"/>
                    <a:pt x="6247" y="3180"/>
                    <a:pt x="6222" y="2161"/>
                  </a:cubicBezTo>
                  <a:cubicBezTo>
                    <a:pt x="6185" y="499"/>
                    <a:pt x="5403" y="32"/>
                    <a:pt x="5324" y="9"/>
                  </a:cubicBezTo>
                  <a:cubicBezTo>
                    <a:pt x="5304" y="3"/>
                    <a:pt x="5271" y="1"/>
                    <a:pt x="52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3"/>
            <p:cNvSpPr/>
            <p:nvPr/>
          </p:nvSpPr>
          <p:spPr>
            <a:xfrm>
              <a:off x="4714257" y="3634587"/>
              <a:ext cx="19332" cy="65088"/>
            </a:xfrm>
            <a:custGeom>
              <a:rect b="b" l="l" r="r" t="t"/>
              <a:pathLst>
                <a:path extrusionOk="0" h="1495" w="444">
                  <a:moveTo>
                    <a:pt x="336" y="0"/>
                  </a:moveTo>
                  <a:cubicBezTo>
                    <a:pt x="290" y="0"/>
                    <a:pt x="250" y="32"/>
                    <a:pt x="240" y="78"/>
                  </a:cubicBezTo>
                  <a:cubicBezTo>
                    <a:pt x="231" y="117"/>
                    <a:pt x="39" y="1053"/>
                    <a:pt x="6" y="1387"/>
                  </a:cubicBezTo>
                  <a:cubicBezTo>
                    <a:pt x="0" y="1442"/>
                    <a:pt x="39" y="1490"/>
                    <a:pt x="94" y="1495"/>
                  </a:cubicBezTo>
                  <a:lnTo>
                    <a:pt x="103" y="1495"/>
                  </a:lnTo>
                  <a:cubicBezTo>
                    <a:pt x="153" y="1495"/>
                    <a:pt x="195" y="1457"/>
                    <a:pt x="200" y="1407"/>
                  </a:cubicBezTo>
                  <a:cubicBezTo>
                    <a:pt x="233" y="1083"/>
                    <a:pt x="429" y="128"/>
                    <a:pt x="432" y="117"/>
                  </a:cubicBezTo>
                  <a:cubicBezTo>
                    <a:pt x="443" y="64"/>
                    <a:pt x="408" y="13"/>
                    <a:pt x="355" y="2"/>
                  </a:cubicBezTo>
                  <a:cubicBezTo>
                    <a:pt x="349" y="1"/>
                    <a:pt x="342" y="0"/>
                    <a:pt x="3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3"/>
            <p:cNvSpPr/>
            <p:nvPr/>
          </p:nvSpPr>
          <p:spPr>
            <a:xfrm>
              <a:off x="4737028" y="3599755"/>
              <a:ext cx="88124" cy="173190"/>
            </a:xfrm>
            <a:custGeom>
              <a:rect b="b" l="l" r="r" t="t"/>
              <a:pathLst>
                <a:path extrusionOk="0" h="3978" w="2024">
                  <a:moveTo>
                    <a:pt x="1912" y="0"/>
                  </a:moveTo>
                  <a:cubicBezTo>
                    <a:pt x="1900" y="0"/>
                    <a:pt x="1888" y="2"/>
                    <a:pt x="1877" y="7"/>
                  </a:cubicBezTo>
                  <a:cubicBezTo>
                    <a:pt x="1698" y="75"/>
                    <a:pt x="792" y="429"/>
                    <a:pt x="619" y="656"/>
                  </a:cubicBezTo>
                  <a:cubicBezTo>
                    <a:pt x="418" y="917"/>
                    <a:pt x="0" y="3648"/>
                    <a:pt x="15" y="3885"/>
                  </a:cubicBezTo>
                  <a:cubicBezTo>
                    <a:pt x="18" y="3938"/>
                    <a:pt x="62" y="3978"/>
                    <a:pt x="114" y="3978"/>
                  </a:cubicBezTo>
                  <a:lnTo>
                    <a:pt x="120" y="3978"/>
                  </a:lnTo>
                  <a:cubicBezTo>
                    <a:pt x="173" y="3975"/>
                    <a:pt x="213" y="3928"/>
                    <a:pt x="210" y="3873"/>
                  </a:cubicBezTo>
                  <a:cubicBezTo>
                    <a:pt x="192" y="3575"/>
                    <a:pt x="638" y="960"/>
                    <a:pt x="774" y="775"/>
                  </a:cubicBezTo>
                  <a:cubicBezTo>
                    <a:pt x="883" y="633"/>
                    <a:pt x="1552" y="341"/>
                    <a:pt x="1946" y="190"/>
                  </a:cubicBezTo>
                  <a:cubicBezTo>
                    <a:pt x="1998" y="170"/>
                    <a:pt x="2023" y="114"/>
                    <a:pt x="2004" y="63"/>
                  </a:cubicBezTo>
                  <a:cubicBezTo>
                    <a:pt x="1988" y="24"/>
                    <a:pt x="1952" y="0"/>
                    <a:pt x="19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3"/>
            <p:cNvSpPr/>
            <p:nvPr/>
          </p:nvSpPr>
          <p:spPr>
            <a:xfrm>
              <a:off x="4882709" y="3543111"/>
              <a:ext cx="42190" cy="66437"/>
            </a:xfrm>
            <a:custGeom>
              <a:rect b="b" l="l" r="r" t="t"/>
              <a:pathLst>
                <a:path extrusionOk="0" h="1526" w="969">
                  <a:moveTo>
                    <a:pt x="110" y="0"/>
                  </a:moveTo>
                  <a:cubicBezTo>
                    <a:pt x="87" y="0"/>
                    <a:pt x="63" y="9"/>
                    <a:pt x="44" y="26"/>
                  </a:cubicBezTo>
                  <a:cubicBezTo>
                    <a:pt x="5" y="62"/>
                    <a:pt x="0" y="124"/>
                    <a:pt x="37" y="163"/>
                  </a:cubicBezTo>
                  <a:cubicBezTo>
                    <a:pt x="610" y="803"/>
                    <a:pt x="762" y="1444"/>
                    <a:pt x="764" y="1450"/>
                  </a:cubicBezTo>
                  <a:cubicBezTo>
                    <a:pt x="775" y="1495"/>
                    <a:pt x="815" y="1526"/>
                    <a:pt x="859" y="1526"/>
                  </a:cubicBezTo>
                  <a:cubicBezTo>
                    <a:pt x="867" y="1526"/>
                    <a:pt x="874" y="1526"/>
                    <a:pt x="882" y="1524"/>
                  </a:cubicBezTo>
                  <a:cubicBezTo>
                    <a:pt x="935" y="1511"/>
                    <a:pt x="968" y="1459"/>
                    <a:pt x="956" y="1406"/>
                  </a:cubicBezTo>
                  <a:cubicBezTo>
                    <a:pt x="948" y="1377"/>
                    <a:pt x="791" y="711"/>
                    <a:pt x="183" y="33"/>
                  </a:cubicBezTo>
                  <a:cubicBezTo>
                    <a:pt x="164" y="11"/>
                    <a:pt x="137" y="0"/>
                    <a:pt x="1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3"/>
            <p:cNvSpPr/>
            <p:nvPr/>
          </p:nvSpPr>
          <p:spPr>
            <a:xfrm>
              <a:off x="4898949" y="3501837"/>
              <a:ext cx="34440" cy="165266"/>
            </a:xfrm>
            <a:custGeom>
              <a:rect b="b" l="l" r="r" t="t"/>
              <a:pathLst>
                <a:path extrusionOk="0" h="3796" w="791">
                  <a:moveTo>
                    <a:pt x="110" y="1"/>
                  </a:moveTo>
                  <a:cubicBezTo>
                    <a:pt x="102" y="1"/>
                    <a:pt x="93" y="2"/>
                    <a:pt x="84" y="4"/>
                  </a:cubicBezTo>
                  <a:cubicBezTo>
                    <a:pt x="31" y="18"/>
                    <a:pt x="1" y="73"/>
                    <a:pt x="14" y="124"/>
                  </a:cubicBezTo>
                  <a:cubicBezTo>
                    <a:pt x="20" y="145"/>
                    <a:pt x="591" y="2288"/>
                    <a:pt x="395" y="3683"/>
                  </a:cubicBezTo>
                  <a:cubicBezTo>
                    <a:pt x="388" y="3736"/>
                    <a:pt x="424" y="3786"/>
                    <a:pt x="479" y="3794"/>
                  </a:cubicBezTo>
                  <a:cubicBezTo>
                    <a:pt x="483" y="3794"/>
                    <a:pt x="488" y="3795"/>
                    <a:pt x="492" y="3795"/>
                  </a:cubicBezTo>
                  <a:cubicBezTo>
                    <a:pt x="541" y="3795"/>
                    <a:pt x="581" y="3759"/>
                    <a:pt x="589" y="3711"/>
                  </a:cubicBezTo>
                  <a:cubicBezTo>
                    <a:pt x="790" y="2274"/>
                    <a:pt x="228" y="162"/>
                    <a:pt x="203" y="73"/>
                  </a:cubicBezTo>
                  <a:cubicBezTo>
                    <a:pt x="192" y="30"/>
                    <a:pt x="153" y="1"/>
                    <a:pt x="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3"/>
            <p:cNvSpPr/>
            <p:nvPr/>
          </p:nvSpPr>
          <p:spPr>
            <a:xfrm>
              <a:off x="4761497" y="3503926"/>
              <a:ext cx="369956" cy="323522"/>
            </a:xfrm>
            <a:custGeom>
              <a:rect b="b" l="l" r="r" t="t"/>
              <a:pathLst>
                <a:path extrusionOk="0" h="7431" w="8497">
                  <a:moveTo>
                    <a:pt x="7597" y="0"/>
                  </a:moveTo>
                  <a:cubicBezTo>
                    <a:pt x="7597" y="0"/>
                    <a:pt x="850" y="2849"/>
                    <a:pt x="801" y="3148"/>
                  </a:cubicBezTo>
                  <a:cubicBezTo>
                    <a:pt x="751" y="3449"/>
                    <a:pt x="1" y="5847"/>
                    <a:pt x="551" y="6398"/>
                  </a:cubicBezTo>
                  <a:cubicBezTo>
                    <a:pt x="1100" y="6947"/>
                    <a:pt x="3549" y="7431"/>
                    <a:pt x="3549" y="7431"/>
                  </a:cubicBezTo>
                  <a:cubicBezTo>
                    <a:pt x="4599" y="6381"/>
                    <a:pt x="8497" y="2550"/>
                    <a:pt x="8497" y="2550"/>
                  </a:cubicBezTo>
                  <a:lnTo>
                    <a:pt x="7597" y="0"/>
                  </a:ln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3"/>
            <p:cNvSpPr/>
            <p:nvPr/>
          </p:nvSpPr>
          <p:spPr>
            <a:xfrm>
              <a:off x="5720354" y="4399651"/>
              <a:ext cx="92173" cy="105229"/>
            </a:xfrm>
            <a:custGeom>
              <a:rect b="b" l="l" r="r" t="t"/>
              <a:pathLst>
                <a:path extrusionOk="0" h="2417" w="2117">
                  <a:moveTo>
                    <a:pt x="766" y="0"/>
                  </a:moveTo>
                  <a:lnTo>
                    <a:pt x="1" y="867"/>
                  </a:lnTo>
                  <a:lnTo>
                    <a:pt x="1266" y="2417"/>
                  </a:lnTo>
                  <a:lnTo>
                    <a:pt x="2116" y="1933"/>
                  </a:lnTo>
                  <a:lnTo>
                    <a:pt x="766" y="0"/>
                  </a:lnTo>
                  <a:close/>
                </a:path>
              </a:pathLst>
            </a:custGeom>
            <a:solidFill>
              <a:srgbClr val="7A63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3"/>
            <p:cNvSpPr/>
            <p:nvPr/>
          </p:nvSpPr>
          <p:spPr>
            <a:xfrm>
              <a:off x="5726493" y="4362731"/>
              <a:ext cx="200587" cy="263398"/>
            </a:xfrm>
            <a:custGeom>
              <a:rect b="b" l="l" r="r" t="t"/>
              <a:pathLst>
                <a:path extrusionOk="0" h="6050" w="4607">
                  <a:moveTo>
                    <a:pt x="3105" y="0"/>
                  </a:moveTo>
                  <a:lnTo>
                    <a:pt x="2256" y="948"/>
                  </a:lnTo>
                  <a:lnTo>
                    <a:pt x="0" y="5812"/>
                  </a:lnTo>
                  <a:lnTo>
                    <a:pt x="307" y="6050"/>
                  </a:lnTo>
                  <a:lnTo>
                    <a:pt x="4606" y="2726"/>
                  </a:lnTo>
                  <a:lnTo>
                    <a:pt x="3105" y="0"/>
                  </a:lnTo>
                  <a:close/>
                </a:path>
              </a:pathLst>
            </a:custGeom>
            <a:solidFill>
              <a:srgbClr val="AF9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3"/>
            <p:cNvSpPr/>
            <p:nvPr/>
          </p:nvSpPr>
          <p:spPr>
            <a:xfrm>
              <a:off x="5720354" y="4399651"/>
              <a:ext cx="60085" cy="60429"/>
            </a:xfrm>
            <a:custGeom>
              <a:rect b="b" l="l" r="r" t="t"/>
              <a:pathLst>
                <a:path extrusionOk="0" h="1388" w="1380">
                  <a:moveTo>
                    <a:pt x="766" y="0"/>
                  </a:moveTo>
                  <a:lnTo>
                    <a:pt x="1" y="867"/>
                  </a:lnTo>
                  <a:lnTo>
                    <a:pt x="49" y="926"/>
                  </a:lnTo>
                  <a:cubicBezTo>
                    <a:pt x="362" y="1217"/>
                    <a:pt x="677" y="1387"/>
                    <a:pt x="926" y="1387"/>
                  </a:cubicBezTo>
                  <a:cubicBezTo>
                    <a:pt x="1011" y="1387"/>
                    <a:pt x="1089" y="1367"/>
                    <a:pt x="1156" y="1325"/>
                  </a:cubicBezTo>
                  <a:cubicBezTo>
                    <a:pt x="1288" y="1243"/>
                    <a:pt x="1360" y="1084"/>
                    <a:pt x="1380" y="879"/>
                  </a:cubicBezTo>
                  <a:lnTo>
                    <a:pt x="766" y="0"/>
                  </a:lnTo>
                  <a:close/>
                </a:path>
              </a:pathLst>
            </a:custGeom>
            <a:solidFill>
              <a:srgbClr val="AF9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3"/>
            <p:cNvSpPr/>
            <p:nvPr/>
          </p:nvSpPr>
          <p:spPr>
            <a:xfrm>
              <a:off x="5388022" y="3974538"/>
              <a:ext cx="54120" cy="78279"/>
            </a:xfrm>
            <a:custGeom>
              <a:rect b="b" l="l" r="r" t="t"/>
              <a:pathLst>
                <a:path extrusionOk="0" h="1798" w="1243">
                  <a:moveTo>
                    <a:pt x="746" y="1"/>
                  </a:moveTo>
                  <a:cubicBezTo>
                    <a:pt x="496" y="1"/>
                    <a:pt x="26" y="712"/>
                    <a:pt x="8" y="1236"/>
                  </a:cubicBezTo>
                  <a:cubicBezTo>
                    <a:pt x="1" y="1490"/>
                    <a:pt x="320" y="1772"/>
                    <a:pt x="544" y="1797"/>
                  </a:cubicBezTo>
                  <a:cubicBezTo>
                    <a:pt x="547" y="1798"/>
                    <a:pt x="550" y="1798"/>
                    <a:pt x="553" y="1798"/>
                  </a:cubicBezTo>
                  <a:cubicBezTo>
                    <a:pt x="779" y="1798"/>
                    <a:pt x="1155" y="833"/>
                    <a:pt x="1198" y="539"/>
                  </a:cubicBezTo>
                  <a:cubicBezTo>
                    <a:pt x="1242" y="241"/>
                    <a:pt x="1022" y="87"/>
                    <a:pt x="784" y="7"/>
                  </a:cubicBezTo>
                  <a:cubicBezTo>
                    <a:pt x="772" y="3"/>
                    <a:pt x="760" y="1"/>
                    <a:pt x="746" y="1"/>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3"/>
            <p:cNvSpPr/>
            <p:nvPr/>
          </p:nvSpPr>
          <p:spPr>
            <a:xfrm>
              <a:off x="5415538" y="4000618"/>
              <a:ext cx="42146" cy="77931"/>
            </a:xfrm>
            <a:custGeom>
              <a:rect b="b" l="l" r="r" t="t"/>
              <a:pathLst>
                <a:path extrusionOk="0" h="1790" w="968">
                  <a:moveTo>
                    <a:pt x="517" y="1"/>
                  </a:moveTo>
                  <a:cubicBezTo>
                    <a:pt x="511" y="1"/>
                    <a:pt x="505" y="1"/>
                    <a:pt x="498" y="1"/>
                  </a:cubicBezTo>
                  <a:cubicBezTo>
                    <a:pt x="285" y="7"/>
                    <a:pt x="1" y="905"/>
                    <a:pt x="93" y="1434"/>
                  </a:cubicBezTo>
                  <a:cubicBezTo>
                    <a:pt x="130" y="1645"/>
                    <a:pt x="376" y="1789"/>
                    <a:pt x="566" y="1789"/>
                  </a:cubicBezTo>
                  <a:cubicBezTo>
                    <a:pt x="595" y="1789"/>
                    <a:pt x="623" y="1786"/>
                    <a:pt x="648" y="1779"/>
                  </a:cubicBezTo>
                  <a:cubicBezTo>
                    <a:pt x="840" y="1726"/>
                    <a:pt x="967" y="658"/>
                    <a:pt x="946" y="362"/>
                  </a:cubicBezTo>
                  <a:cubicBezTo>
                    <a:pt x="925" y="75"/>
                    <a:pt x="724" y="1"/>
                    <a:pt x="517" y="1"/>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3"/>
            <p:cNvSpPr/>
            <p:nvPr/>
          </p:nvSpPr>
          <p:spPr>
            <a:xfrm>
              <a:off x="5444927" y="4025653"/>
              <a:ext cx="42190" cy="77887"/>
            </a:xfrm>
            <a:custGeom>
              <a:rect b="b" l="l" r="r" t="t"/>
              <a:pathLst>
                <a:path extrusionOk="0" h="1789" w="969">
                  <a:moveTo>
                    <a:pt x="517" y="0"/>
                  </a:moveTo>
                  <a:cubicBezTo>
                    <a:pt x="510" y="0"/>
                    <a:pt x="504" y="0"/>
                    <a:pt x="498" y="0"/>
                  </a:cubicBezTo>
                  <a:cubicBezTo>
                    <a:pt x="285" y="6"/>
                    <a:pt x="0" y="905"/>
                    <a:pt x="93" y="1434"/>
                  </a:cubicBezTo>
                  <a:cubicBezTo>
                    <a:pt x="129" y="1645"/>
                    <a:pt x="375" y="1789"/>
                    <a:pt x="565" y="1789"/>
                  </a:cubicBezTo>
                  <a:cubicBezTo>
                    <a:pt x="594" y="1789"/>
                    <a:pt x="622" y="1786"/>
                    <a:pt x="647" y="1778"/>
                  </a:cubicBezTo>
                  <a:cubicBezTo>
                    <a:pt x="840" y="1727"/>
                    <a:pt x="968" y="658"/>
                    <a:pt x="945" y="362"/>
                  </a:cubicBezTo>
                  <a:cubicBezTo>
                    <a:pt x="925" y="74"/>
                    <a:pt x="723" y="0"/>
                    <a:pt x="517" y="0"/>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3"/>
            <p:cNvSpPr/>
            <p:nvPr/>
          </p:nvSpPr>
          <p:spPr>
            <a:xfrm>
              <a:off x="5447409" y="3970141"/>
              <a:ext cx="68052" cy="74492"/>
            </a:xfrm>
            <a:custGeom>
              <a:rect b="b" l="l" r="r" t="t"/>
              <a:pathLst>
                <a:path extrusionOk="0" h="1711" w="1563">
                  <a:moveTo>
                    <a:pt x="444" y="0"/>
                  </a:moveTo>
                  <a:cubicBezTo>
                    <a:pt x="303" y="0"/>
                    <a:pt x="74" y="273"/>
                    <a:pt x="39" y="392"/>
                  </a:cubicBezTo>
                  <a:cubicBezTo>
                    <a:pt x="1" y="522"/>
                    <a:pt x="315" y="1186"/>
                    <a:pt x="928" y="1662"/>
                  </a:cubicBezTo>
                  <a:cubicBezTo>
                    <a:pt x="971" y="1696"/>
                    <a:pt x="1020" y="1710"/>
                    <a:pt x="1071" y="1710"/>
                  </a:cubicBezTo>
                  <a:cubicBezTo>
                    <a:pt x="1286" y="1710"/>
                    <a:pt x="1535" y="1460"/>
                    <a:pt x="1548" y="1380"/>
                  </a:cubicBezTo>
                  <a:cubicBezTo>
                    <a:pt x="1563" y="1281"/>
                    <a:pt x="1337" y="503"/>
                    <a:pt x="1191" y="344"/>
                  </a:cubicBezTo>
                  <a:cubicBezTo>
                    <a:pt x="1145" y="295"/>
                    <a:pt x="1092" y="278"/>
                    <a:pt x="1041" y="278"/>
                  </a:cubicBezTo>
                  <a:cubicBezTo>
                    <a:pt x="926" y="278"/>
                    <a:pt x="819" y="362"/>
                    <a:pt x="819" y="362"/>
                  </a:cubicBezTo>
                  <a:cubicBezTo>
                    <a:pt x="819" y="362"/>
                    <a:pt x="613" y="55"/>
                    <a:pt x="476" y="5"/>
                  </a:cubicBezTo>
                  <a:cubicBezTo>
                    <a:pt x="466" y="2"/>
                    <a:pt x="455" y="0"/>
                    <a:pt x="444" y="0"/>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3"/>
            <p:cNvSpPr/>
            <p:nvPr/>
          </p:nvSpPr>
          <p:spPr>
            <a:xfrm>
              <a:off x="5584339" y="4463958"/>
              <a:ext cx="190181" cy="160346"/>
            </a:xfrm>
            <a:custGeom>
              <a:rect b="b" l="l" r="r" t="t"/>
              <a:pathLst>
                <a:path extrusionOk="0" h="3683" w="4368">
                  <a:moveTo>
                    <a:pt x="3895" y="0"/>
                  </a:moveTo>
                  <a:cubicBezTo>
                    <a:pt x="3889" y="0"/>
                    <a:pt x="3884" y="1"/>
                    <a:pt x="3879" y="4"/>
                  </a:cubicBezTo>
                  <a:cubicBezTo>
                    <a:pt x="3792" y="49"/>
                    <a:pt x="2807" y="1023"/>
                    <a:pt x="2630" y="1074"/>
                  </a:cubicBezTo>
                  <a:cubicBezTo>
                    <a:pt x="2453" y="1126"/>
                    <a:pt x="1167" y="1289"/>
                    <a:pt x="1167" y="1289"/>
                  </a:cubicBezTo>
                  <a:lnTo>
                    <a:pt x="541" y="775"/>
                  </a:lnTo>
                  <a:cubicBezTo>
                    <a:pt x="403" y="1103"/>
                    <a:pt x="184" y="1609"/>
                    <a:pt x="1" y="2031"/>
                  </a:cubicBezTo>
                  <a:cubicBezTo>
                    <a:pt x="653" y="2890"/>
                    <a:pt x="1277" y="3682"/>
                    <a:pt x="1277" y="3682"/>
                  </a:cubicBezTo>
                  <a:lnTo>
                    <a:pt x="4368" y="391"/>
                  </a:lnTo>
                  <a:cubicBezTo>
                    <a:pt x="4368" y="391"/>
                    <a:pt x="4006" y="0"/>
                    <a:pt x="3895" y="0"/>
                  </a:cubicBezTo>
                  <a:close/>
                </a:path>
              </a:pathLst>
            </a:custGeom>
            <a:solidFill>
              <a:srgbClr val="EFD9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3"/>
            <p:cNvSpPr/>
            <p:nvPr/>
          </p:nvSpPr>
          <p:spPr>
            <a:xfrm>
              <a:off x="5101536" y="4091483"/>
              <a:ext cx="454684" cy="439374"/>
            </a:xfrm>
            <a:custGeom>
              <a:rect b="b" l="l" r="r" t="t"/>
              <a:pathLst>
                <a:path extrusionOk="0" h="10092" w="10443">
                  <a:moveTo>
                    <a:pt x="111" y="1"/>
                  </a:moveTo>
                  <a:cubicBezTo>
                    <a:pt x="76" y="1"/>
                    <a:pt x="43" y="20"/>
                    <a:pt x="26" y="53"/>
                  </a:cubicBezTo>
                  <a:cubicBezTo>
                    <a:pt x="0" y="100"/>
                    <a:pt x="19" y="161"/>
                    <a:pt x="65" y="185"/>
                  </a:cubicBezTo>
                  <a:cubicBezTo>
                    <a:pt x="1550" y="973"/>
                    <a:pt x="5411" y="3026"/>
                    <a:pt x="5669" y="3197"/>
                  </a:cubicBezTo>
                  <a:cubicBezTo>
                    <a:pt x="5861" y="3439"/>
                    <a:pt x="9032" y="8211"/>
                    <a:pt x="10251" y="10048"/>
                  </a:cubicBezTo>
                  <a:cubicBezTo>
                    <a:pt x="10269" y="10077"/>
                    <a:pt x="10301" y="10092"/>
                    <a:pt x="10332" y="10092"/>
                  </a:cubicBezTo>
                  <a:cubicBezTo>
                    <a:pt x="10350" y="10092"/>
                    <a:pt x="10369" y="10087"/>
                    <a:pt x="10387" y="10075"/>
                  </a:cubicBezTo>
                  <a:cubicBezTo>
                    <a:pt x="10431" y="10046"/>
                    <a:pt x="10443" y="9984"/>
                    <a:pt x="10414" y="9941"/>
                  </a:cubicBezTo>
                  <a:cubicBezTo>
                    <a:pt x="8348" y="6826"/>
                    <a:pt x="5870" y="3100"/>
                    <a:pt x="5792" y="3043"/>
                  </a:cubicBezTo>
                  <a:cubicBezTo>
                    <a:pt x="5571" y="2884"/>
                    <a:pt x="378" y="129"/>
                    <a:pt x="158" y="12"/>
                  </a:cubicBezTo>
                  <a:cubicBezTo>
                    <a:pt x="143" y="5"/>
                    <a:pt x="127"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3"/>
            <p:cNvSpPr/>
            <p:nvPr/>
          </p:nvSpPr>
          <p:spPr>
            <a:xfrm>
              <a:off x="4978930" y="4038192"/>
              <a:ext cx="174725" cy="66220"/>
            </a:xfrm>
            <a:custGeom>
              <a:rect b="b" l="l" r="r" t="t"/>
              <a:pathLst>
                <a:path extrusionOk="0" h="1521" w="4013">
                  <a:moveTo>
                    <a:pt x="3902" y="1"/>
                  </a:moveTo>
                  <a:cubicBezTo>
                    <a:pt x="3875" y="1"/>
                    <a:pt x="3848" y="12"/>
                    <a:pt x="3828" y="34"/>
                  </a:cubicBezTo>
                  <a:lnTo>
                    <a:pt x="2709" y="1324"/>
                  </a:lnTo>
                  <a:cubicBezTo>
                    <a:pt x="2426" y="1320"/>
                    <a:pt x="898" y="1289"/>
                    <a:pt x="116" y="1200"/>
                  </a:cubicBezTo>
                  <a:cubicBezTo>
                    <a:pt x="113" y="1200"/>
                    <a:pt x="110" y="1200"/>
                    <a:pt x="107" y="1200"/>
                  </a:cubicBezTo>
                  <a:cubicBezTo>
                    <a:pt x="58" y="1200"/>
                    <a:pt x="13" y="1236"/>
                    <a:pt x="7" y="1286"/>
                  </a:cubicBezTo>
                  <a:cubicBezTo>
                    <a:pt x="1" y="1341"/>
                    <a:pt x="39" y="1389"/>
                    <a:pt x="93" y="1395"/>
                  </a:cubicBezTo>
                  <a:cubicBezTo>
                    <a:pt x="963" y="1495"/>
                    <a:pt x="2733" y="1521"/>
                    <a:pt x="2751" y="1521"/>
                  </a:cubicBezTo>
                  <a:lnTo>
                    <a:pt x="2797" y="1521"/>
                  </a:lnTo>
                  <a:lnTo>
                    <a:pt x="3976" y="163"/>
                  </a:lnTo>
                  <a:cubicBezTo>
                    <a:pt x="4012" y="122"/>
                    <a:pt x="4008" y="60"/>
                    <a:pt x="3967" y="25"/>
                  </a:cubicBezTo>
                  <a:cubicBezTo>
                    <a:pt x="3948" y="9"/>
                    <a:pt x="3925" y="1"/>
                    <a:pt x="3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3"/>
            <p:cNvSpPr/>
            <p:nvPr/>
          </p:nvSpPr>
          <p:spPr>
            <a:xfrm>
              <a:off x="5090085" y="4094749"/>
              <a:ext cx="10885" cy="95563"/>
            </a:xfrm>
            <a:custGeom>
              <a:rect b="b" l="l" r="r" t="t"/>
              <a:pathLst>
                <a:path extrusionOk="0" h="2195" w="250">
                  <a:moveTo>
                    <a:pt x="102" y="1"/>
                  </a:moveTo>
                  <a:cubicBezTo>
                    <a:pt x="101" y="1"/>
                    <a:pt x="99" y="1"/>
                    <a:pt x="97" y="1"/>
                  </a:cubicBezTo>
                  <a:cubicBezTo>
                    <a:pt x="44" y="2"/>
                    <a:pt x="0" y="48"/>
                    <a:pt x="2" y="101"/>
                  </a:cubicBezTo>
                  <a:lnTo>
                    <a:pt x="52" y="2100"/>
                  </a:lnTo>
                  <a:cubicBezTo>
                    <a:pt x="53" y="2154"/>
                    <a:pt x="97" y="2195"/>
                    <a:pt x="150" y="2195"/>
                  </a:cubicBezTo>
                  <a:lnTo>
                    <a:pt x="153" y="2195"/>
                  </a:lnTo>
                  <a:cubicBezTo>
                    <a:pt x="206" y="2193"/>
                    <a:pt x="250" y="2150"/>
                    <a:pt x="248" y="2095"/>
                  </a:cubicBezTo>
                  <a:lnTo>
                    <a:pt x="198" y="96"/>
                  </a:lnTo>
                  <a:cubicBezTo>
                    <a:pt x="197" y="44"/>
                    <a:pt x="153" y="1"/>
                    <a:pt x="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3"/>
            <p:cNvSpPr/>
            <p:nvPr/>
          </p:nvSpPr>
          <p:spPr>
            <a:xfrm>
              <a:off x="4761497" y="3638026"/>
              <a:ext cx="270816" cy="189429"/>
            </a:xfrm>
            <a:custGeom>
              <a:rect b="b" l="l" r="r" t="t"/>
              <a:pathLst>
                <a:path extrusionOk="0" h="4351" w="6220">
                  <a:moveTo>
                    <a:pt x="864" y="0"/>
                  </a:moveTo>
                  <a:cubicBezTo>
                    <a:pt x="826" y="29"/>
                    <a:pt x="804" y="53"/>
                    <a:pt x="801" y="68"/>
                  </a:cubicBezTo>
                  <a:cubicBezTo>
                    <a:pt x="751" y="369"/>
                    <a:pt x="1" y="2767"/>
                    <a:pt x="551" y="3318"/>
                  </a:cubicBezTo>
                  <a:cubicBezTo>
                    <a:pt x="1100" y="3867"/>
                    <a:pt x="3549" y="4351"/>
                    <a:pt x="3549" y="4351"/>
                  </a:cubicBezTo>
                  <a:cubicBezTo>
                    <a:pt x="4042" y="3856"/>
                    <a:pt x="5167" y="2746"/>
                    <a:pt x="6220" y="1711"/>
                  </a:cubicBezTo>
                  <a:lnTo>
                    <a:pt x="6220" y="1711"/>
                  </a:lnTo>
                  <a:cubicBezTo>
                    <a:pt x="4617" y="2181"/>
                    <a:pt x="2701" y="2715"/>
                    <a:pt x="2175" y="2743"/>
                  </a:cubicBezTo>
                  <a:cubicBezTo>
                    <a:pt x="2168" y="2744"/>
                    <a:pt x="2160" y="2744"/>
                    <a:pt x="2153" y="2744"/>
                  </a:cubicBezTo>
                  <a:cubicBezTo>
                    <a:pt x="1496" y="2744"/>
                    <a:pt x="1011" y="1192"/>
                    <a:pt x="864" y="0"/>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3"/>
            <p:cNvSpPr/>
            <p:nvPr/>
          </p:nvSpPr>
          <p:spPr>
            <a:xfrm>
              <a:off x="5080681" y="3492302"/>
              <a:ext cx="160269" cy="154556"/>
            </a:xfrm>
            <a:custGeom>
              <a:rect b="b" l="l" r="r" t="t"/>
              <a:pathLst>
                <a:path extrusionOk="0" h="3550" w="3681">
                  <a:moveTo>
                    <a:pt x="805" y="1"/>
                  </a:moveTo>
                  <a:cubicBezTo>
                    <a:pt x="803" y="1"/>
                    <a:pt x="800" y="1"/>
                    <a:pt x="798" y="1"/>
                  </a:cubicBezTo>
                  <a:cubicBezTo>
                    <a:pt x="682" y="18"/>
                    <a:pt x="0" y="417"/>
                    <a:pt x="0" y="417"/>
                  </a:cubicBezTo>
                  <a:lnTo>
                    <a:pt x="532" y="3316"/>
                  </a:lnTo>
                  <a:cubicBezTo>
                    <a:pt x="532" y="3316"/>
                    <a:pt x="1999" y="2482"/>
                    <a:pt x="2282" y="2466"/>
                  </a:cubicBezTo>
                  <a:cubicBezTo>
                    <a:pt x="2287" y="2466"/>
                    <a:pt x="2293" y="2465"/>
                    <a:pt x="2298" y="2465"/>
                  </a:cubicBezTo>
                  <a:cubicBezTo>
                    <a:pt x="2578" y="2465"/>
                    <a:pt x="2915" y="2867"/>
                    <a:pt x="2915" y="2867"/>
                  </a:cubicBezTo>
                  <a:lnTo>
                    <a:pt x="3381" y="3550"/>
                  </a:lnTo>
                  <a:cubicBezTo>
                    <a:pt x="3381" y="3550"/>
                    <a:pt x="3680" y="3299"/>
                    <a:pt x="3664" y="3166"/>
                  </a:cubicBezTo>
                  <a:cubicBezTo>
                    <a:pt x="3647" y="3033"/>
                    <a:pt x="3364" y="2050"/>
                    <a:pt x="3315" y="1950"/>
                  </a:cubicBezTo>
                  <a:cubicBezTo>
                    <a:pt x="3265" y="1850"/>
                    <a:pt x="3082" y="1634"/>
                    <a:pt x="3082" y="1634"/>
                  </a:cubicBezTo>
                  <a:lnTo>
                    <a:pt x="3012" y="1037"/>
                  </a:lnTo>
                  <a:lnTo>
                    <a:pt x="2353" y="493"/>
                  </a:lnTo>
                  <a:cubicBezTo>
                    <a:pt x="2353" y="493"/>
                    <a:pt x="962" y="1"/>
                    <a:pt x="805" y="1"/>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3"/>
            <p:cNvSpPr/>
            <p:nvPr/>
          </p:nvSpPr>
          <p:spPr>
            <a:xfrm>
              <a:off x="5179035" y="3542415"/>
              <a:ext cx="36094" cy="20941"/>
            </a:xfrm>
            <a:custGeom>
              <a:rect b="b" l="l" r="r" t="t"/>
              <a:pathLst>
                <a:path extrusionOk="0" h="481" w="829">
                  <a:moveTo>
                    <a:pt x="55" y="1"/>
                  </a:moveTo>
                  <a:cubicBezTo>
                    <a:pt x="38" y="1"/>
                    <a:pt x="22" y="10"/>
                    <a:pt x="12" y="27"/>
                  </a:cubicBezTo>
                  <a:cubicBezTo>
                    <a:pt x="0" y="51"/>
                    <a:pt x="9" y="80"/>
                    <a:pt x="33" y="93"/>
                  </a:cubicBezTo>
                  <a:lnTo>
                    <a:pt x="750" y="474"/>
                  </a:lnTo>
                  <a:cubicBezTo>
                    <a:pt x="756" y="479"/>
                    <a:pt x="765" y="480"/>
                    <a:pt x="773" y="480"/>
                  </a:cubicBezTo>
                  <a:cubicBezTo>
                    <a:pt x="789" y="480"/>
                    <a:pt x="806" y="471"/>
                    <a:pt x="815" y="454"/>
                  </a:cubicBezTo>
                  <a:cubicBezTo>
                    <a:pt x="829" y="430"/>
                    <a:pt x="820" y="402"/>
                    <a:pt x="795" y="388"/>
                  </a:cubicBezTo>
                  <a:lnTo>
                    <a:pt x="79" y="7"/>
                  </a:lnTo>
                  <a:cubicBezTo>
                    <a:pt x="71" y="3"/>
                    <a:pt x="63" y="1"/>
                    <a:pt x="55" y="1"/>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3"/>
            <p:cNvSpPr/>
            <p:nvPr/>
          </p:nvSpPr>
          <p:spPr>
            <a:xfrm>
              <a:off x="5127093" y="3745480"/>
              <a:ext cx="14760" cy="20680"/>
            </a:xfrm>
            <a:custGeom>
              <a:rect b="b" l="l" r="r" t="t"/>
              <a:pathLst>
                <a:path extrusionOk="0" h="475" w="339">
                  <a:moveTo>
                    <a:pt x="169" y="0"/>
                  </a:moveTo>
                  <a:cubicBezTo>
                    <a:pt x="76" y="0"/>
                    <a:pt x="0" y="106"/>
                    <a:pt x="0" y="237"/>
                  </a:cubicBezTo>
                  <a:cubicBezTo>
                    <a:pt x="0" y="369"/>
                    <a:pt x="76" y="475"/>
                    <a:pt x="169" y="475"/>
                  </a:cubicBezTo>
                  <a:cubicBezTo>
                    <a:pt x="263" y="475"/>
                    <a:pt x="339" y="369"/>
                    <a:pt x="339" y="237"/>
                  </a:cubicBezTo>
                  <a:cubicBezTo>
                    <a:pt x="339" y="106"/>
                    <a:pt x="263" y="0"/>
                    <a:pt x="1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3"/>
            <p:cNvSpPr/>
            <p:nvPr/>
          </p:nvSpPr>
          <p:spPr>
            <a:xfrm>
              <a:off x="5098575" y="3733594"/>
              <a:ext cx="45194" cy="61866"/>
            </a:xfrm>
            <a:custGeom>
              <a:rect b="b" l="l" r="r" t="t"/>
              <a:pathLst>
                <a:path extrusionOk="0" h="1421" w="1038">
                  <a:moveTo>
                    <a:pt x="230" y="0"/>
                  </a:moveTo>
                  <a:cubicBezTo>
                    <a:pt x="200" y="0"/>
                    <a:pt x="171" y="13"/>
                    <a:pt x="152" y="39"/>
                  </a:cubicBezTo>
                  <a:cubicBezTo>
                    <a:pt x="23" y="211"/>
                    <a:pt x="0" y="489"/>
                    <a:pt x="96" y="746"/>
                  </a:cubicBezTo>
                  <a:cubicBezTo>
                    <a:pt x="220" y="1085"/>
                    <a:pt x="516" y="1328"/>
                    <a:pt x="908" y="1418"/>
                  </a:cubicBezTo>
                  <a:cubicBezTo>
                    <a:pt x="915" y="1419"/>
                    <a:pt x="923" y="1421"/>
                    <a:pt x="930" y="1421"/>
                  </a:cubicBezTo>
                  <a:cubicBezTo>
                    <a:pt x="974" y="1421"/>
                    <a:pt x="1015" y="1389"/>
                    <a:pt x="1026" y="1344"/>
                  </a:cubicBezTo>
                  <a:cubicBezTo>
                    <a:pt x="1038" y="1291"/>
                    <a:pt x="1004" y="1239"/>
                    <a:pt x="951" y="1227"/>
                  </a:cubicBezTo>
                  <a:cubicBezTo>
                    <a:pt x="505" y="1126"/>
                    <a:pt x="339" y="840"/>
                    <a:pt x="279" y="678"/>
                  </a:cubicBezTo>
                  <a:cubicBezTo>
                    <a:pt x="208" y="485"/>
                    <a:pt x="220" y="275"/>
                    <a:pt x="309" y="157"/>
                  </a:cubicBezTo>
                  <a:cubicBezTo>
                    <a:pt x="341" y="113"/>
                    <a:pt x="332" y="52"/>
                    <a:pt x="289" y="19"/>
                  </a:cubicBezTo>
                  <a:cubicBezTo>
                    <a:pt x="271" y="6"/>
                    <a:pt x="251" y="0"/>
                    <a:pt x="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3"/>
            <p:cNvSpPr/>
            <p:nvPr/>
          </p:nvSpPr>
          <p:spPr>
            <a:xfrm>
              <a:off x="4888370" y="3868434"/>
              <a:ext cx="219396" cy="29649"/>
            </a:xfrm>
            <a:custGeom>
              <a:rect b="b" l="l" r="r" t="t"/>
              <a:pathLst>
                <a:path extrusionOk="0" h="681" w="5039">
                  <a:moveTo>
                    <a:pt x="110" y="1"/>
                  </a:moveTo>
                  <a:cubicBezTo>
                    <a:pt x="69" y="1"/>
                    <a:pt x="32" y="26"/>
                    <a:pt x="19" y="67"/>
                  </a:cubicBezTo>
                  <a:cubicBezTo>
                    <a:pt x="0" y="118"/>
                    <a:pt x="28" y="174"/>
                    <a:pt x="78" y="191"/>
                  </a:cubicBezTo>
                  <a:cubicBezTo>
                    <a:pt x="1177" y="578"/>
                    <a:pt x="2311" y="681"/>
                    <a:pt x="3207" y="681"/>
                  </a:cubicBezTo>
                  <a:cubicBezTo>
                    <a:pt x="4225" y="681"/>
                    <a:pt x="4939" y="548"/>
                    <a:pt x="4951" y="545"/>
                  </a:cubicBezTo>
                  <a:cubicBezTo>
                    <a:pt x="5004" y="536"/>
                    <a:pt x="5039" y="484"/>
                    <a:pt x="5029" y="431"/>
                  </a:cubicBezTo>
                  <a:cubicBezTo>
                    <a:pt x="5020" y="383"/>
                    <a:pt x="4978" y="351"/>
                    <a:pt x="4932" y="351"/>
                  </a:cubicBezTo>
                  <a:cubicBezTo>
                    <a:pt x="4926" y="351"/>
                    <a:pt x="4920" y="352"/>
                    <a:pt x="4915" y="353"/>
                  </a:cubicBezTo>
                  <a:cubicBezTo>
                    <a:pt x="4902" y="355"/>
                    <a:pt x="4203" y="485"/>
                    <a:pt x="3206" y="485"/>
                  </a:cubicBezTo>
                  <a:cubicBezTo>
                    <a:pt x="2328" y="485"/>
                    <a:pt x="1218" y="384"/>
                    <a:pt x="143" y="7"/>
                  </a:cubicBezTo>
                  <a:cubicBezTo>
                    <a:pt x="132" y="3"/>
                    <a:pt x="121" y="1"/>
                    <a:pt x="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3"/>
            <p:cNvSpPr/>
            <p:nvPr/>
          </p:nvSpPr>
          <p:spPr>
            <a:xfrm>
              <a:off x="4977624" y="3856504"/>
              <a:ext cx="69228" cy="12626"/>
            </a:xfrm>
            <a:custGeom>
              <a:rect b="b" l="l" r="r" t="t"/>
              <a:pathLst>
                <a:path extrusionOk="0" h="290" w="1590">
                  <a:moveTo>
                    <a:pt x="109" y="1"/>
                  </a:moveTo>
                  <a:cubicBezTo>
                    <a:pt x="65" y="1"/>
                    <a:pt x="26" y="30"/>
                    <a:pt x="14" y="75"/>
                  </a:cubicBezTo>
                  <a:cubicBezTo>
                    <a:pt x="1" y="128"/>
                    <a:pt x="32" y="181"/>
                    <a:pt x="85" y="193"/>
                  </a:cubicBezTo>
                  <a:cubicBezTo>
                    <a:pt x="383" y="269"/>
                    <a:pt x="675" y="290"/>
                    <a:pt x="917" y="290"/>
                  </a:cubicBezTo>
                  <a:cubicBezTo>
                    <a:pt x="1250" y="290"/>
                    <a:pt x="1486" y="247"/>
                    <a:pt x="1501" y="244"/>
                  </a:cubicBezTo>
                  <a:cubicBezTo>
                    <a:pt x="1555" y="235"/>
                    <a:pt x="1590" y="184"/>
                    <a:pt x="1579" y="131"/>
                  </a:cubicBezTo>
                  <a:cubicBezTo>
                    <a:pt x="1571" y="84"/>
                    <a:pt x="1530" y="50"/>
                    <a:pt x="1484" y="50"/>
                  </a:cubicBezTo>
                  <a:cubicBezTo>
                    <a:pt x="1478" y="50"/>
                    <a:pt x="1472" y="51"/>
                    <a:pt x="1466" y="52"/>
                  </a:cubicBezTo>
                  <a:cubicBezTo>
                    <a:pt x="1462" y="53"/>
                    <a:pt x="1236" y="94"/>
                    <a:pt x="914" y="94"/>
                  </a:cubicBezTo>
                  <a:cubicBezTo>
                    <a:pt x="686" y="94"/>
                    <a:pt x="411" y="73"/>
                    <a:pt x="134" y="4"/>
                  </a:cubicBezTo>
                  <a:cubicBezTo>
                    <a:pt x="126" y="2"/>
                    <a:pt x="117"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3"/>
            <p:cNvSpPr/>
            <p:nvPr/>
          </p:nvSpPr>
          <p:spPr>
            <a:xfrm>
              <a:off x="4851318" y="3876097"/>
              <a:ext cx="109633" cy="48805"/>
            </a:xfrm>
            <a:custGeom>
              <a:rect b="b" l="l" r="r" t="t"/>
              <a:pathLst>
                <a:path extrusionOk="0" h="1121" w="2518">
                  <a:moveTo>
                    <a:pt x="112" y="1"/>
                  </a:moveTo>
                  <a:cubicBezTo>
                    <a:pt x="81" y="1"/>
                    <a:pt x="50" y="15"/>
                    <a:pt x="32" y="42"/>
                  </a:cubicBezTo>
                  <a:cubicBezTo>
                    <a:pt x="0" y="86"/>
                    <a:pt x="12" y="148"/>
                    <a:pt x="56" y="178"/>
                  </a:cubicBezTo>
                  <a:cubicBezTo>
                    <a:pt x="886" y="757"/>
                    <a:pt x="2327" y="1104"/>
                    <a:pt x="2388" y="1117"/>
                  </a:cubicBezTo>
                  <a:cubicBezTo>
                    <a:pt x="2395" y="1120"/>
                    <a:pt x="2403" y="1120"/>
                    <a:pt x="2410" y="1120"/>
                  </a:cubicBezTo>
                  <a:cubicBezTo>
                    <a:pt x="2456" y="1120"/>
                    <a:pt x="2495" y="1090"/>
                    <a:pt x="2506" y="1045"/>
                  </a:cubicBezTo>
                  <a:cubicBezTo>
                    <a:pt x="2518" y="993"/>
                    <a:pt x="2486" y="940"/>
                    <a:pt x="2433" y="928"/>
                  </a:cubicBezTo>
                  <a:cubicBezTo>
                    <a:pt x="2419" y="924"/>
                    <a:pt x="968" y="576"/>
                    <a:pt x="168" y="18"/>
                  </a:cubicBezTo>
                  <a:cubicBezTo>
                    <a:pt x="151" y="6"/>
                    <a:pt x="132" y="1"/>
                    <a:pt x="1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3"/>
            <p:cNvSpPr/>
            <p:nvPr/>
          </p:nvSpPr>
          <p:spPr>
            <a:xfrm>
              <a:off x="5312612" y="4199199"/>
              <a:ext cx="42364" cy="79281"/>
            </a:xfrm>
            <a:custGeom>
              <a:rect b="b" l="l" r="r" t="t"/>
              <a:pathLst>
                <a:path extrusionOk="0" h="1821" w="973">
                  <a:moveTo>
                    <a:pt x="861" y="1"/>
                  </a:moveTo>
                  <a:cubicBezTo>
                    <a:pt x="822" y="1"/>
                    <a:pt x="785" y="24"/>
                    <a:pt x="770" y="62"/>
                  </a:cubicBezTo>
                  <a:cubicBezTo>
                    <a:pt x="767" y="71"/>
                    <a:pt x="443" y="891"/>
                    <a:pt x="26" y="1677"/>
                  </a:cubicBezTo>
                  <a:cubicBezTo>
                    <a:pt x="0" y="1725"/>
                    <a:pt x="18" y="1784"/>
                    <a:pt x="65" y="1810"/>
                  </a:cubicBezTo>
                  <a:cubicBezTo>
                    <a:pt x="80" y="1818"/>
                    <a:pt x="95" y="1821"/>
                    <a:pt x="112" y="1821"/>
                  </a:cubicBezTo>
                  <a:cubicBezTo>
                    <a:pt x="147" y="1821"/>
                    <a:pt x="180" y="1802"/>
                    <a:pt x="198" y="1769"/>
                  </a:cubicBezTo>
                  <a:cubicBezTo>
                    <a:pt x="620" y="974"/>
                    <a:pt x="950" y="142"/>
                    <a:pt x="953" y="135"/>
                  </a:cubicBezTo>
                  <a:cubicBezTo>
                    <a:pt x="972" y="85"/>
                    <a:pt x="947" y="27"/>
                    <a:pt x="897" y="8"/>
                  </a:cubicBezTo>
                  <a:cubicBezTo>
                    <a:pt x="885" y="3"/>
                    <a:pt x="873" y="1"/>
                    <a:pt x="8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3"/>
            <p:cNvSpPr/>
            <p:nvPr/>
          </p:nvSpPr>
          <p:spPr>
            <a:xfrm>
              <a:off x="5333337" y="4232941"/>
              <a:ext cx="39926" cy="42231"/>
            </a:xfrm>
            <a:custGeom>
              <a:rect b="b" l="l" r="r" t="t"/>
              <a:pathLst>
                <a:path extrusionOk="0" h="970" w="917">
                  <a:moveTo>
                    <a:pt x="810" y="0"/>
                  </a:moveTo>
                  <a:cubicBezTo>
                    <a:pt x="785" y="0"/>
                    <a:pt x="760" y="10"/>
                    <a:pt x="741" y="29"/>
                  </a:cubicBezTo>
                  <a:cubicBezTo>
                    <a:pt x="723" y="46"/>
                    <a:pt x="309" y="462"/>
                    <a:pt x="34" y="813"/>
                  </a:cubicBezTo>
                  <a:cubicBezTo>
                    <a:pt x="0" y="855"/>
                    <a:pt x="8" y="917"/>
                    <a:pt x="50" y="950"/>
                  </a:cubicBezTo>
                  <a:cubicBezTo>
                    <a:pt x="68" y="964"/>
                    <a:pt x="90" y="970"/>
                    <a:pt x="111" y="970"/>
                  </a:cubicBezTo>
                  <a:cubicBezTo>
                    <a:pt x="139" y="970"/>
                    <a:pt x="168" y="958"/>
                    <a:pt x="188" y="934"/>
                  </a:cubicBezTo>
                  <a:cubicBezTo>
                    <a:pt x="456" y="592"/>
                    <a:pt x="874" y="172"/>
                    <a:pt x="879" y="167"/>
                  </a:cubicBezTo>
                  <a:cubicBezTo>
                    <a:pt x="917" y="129"/>
                    <a:pt x="917" y="67"/>
                    <a:pt x="879" y="29"/>
                  </a:cubicBezTo>
                  <a:cubicBezTo>
                    <a:pt x="860" y="10"/>
                    <a:pt x="835" y="0"/>
                    <a:pt x="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3"/>
            <p:cNvSpPr/>
            <p:nvPr/>
          </p:nvSpPr>
          <p:spPr>
            <a:xfrm>
              <a:off x="4878573" y="4292764"/>
              <a:ext cx="61696" cy="36876"/>
            </a:xfrm>
            <a:custGeom>
              <a:rect b="b" l="l" r="r" t="t"/>
              <a:pathLst>
                <a:path extrusionOk="0" h="847" w="1417">
                  <a:moveTo>
                    <a:pt x="1309" y="1"/>
                  </a:moveTo>
                  <a:cubicBezTo>
                    <a:pt x="1302" y="1"/>
                    <a:pt x="1295" y="1"/>
                    <a:pt x="1288" y="3"/>
                  </a:cubicBezTo>
                  <a:cubicBezTo>
                    <a:pt x="1269" y="7"/>
                    <a:pt x="811" y="113"/>
                    <a:pt x="53" y="670"/>
                  </a:cubicBezTo>
                  <a:cubicBezTo>
                    <a:pt x="9" y="701"/>
                    <a:pt x="0" y="762"/>
                    <a:pt x="32" y="806"/>
                  </a:cubicBezTo>
                  <a:cubicBezTo>
                    <a:pt x="52" y="833"/>
                    <a:pt x="80" y="846"/>
                    <a:pt x="110" y="846"/>
                  </a:cubicBezTo>
                  <a:cubicBezTo>
                    <a:pt x="130" y="846"/>
                    <a:pt x="151" y="840"/>
                    <a:pt x="168" y="827"/>
                  </a:cubicBezTo>
                  <a:cubicBezTo>
                    <a:pt x="888" y="299"/>
                    <a:pt x="1326" y="195"/>
                    <a:pt x="1331" y="195"/>
                  </a:cubicBezTo>
                  <a:cubicBezTo>
                    <a:pt x="1384" y="183"/>
                    <a:pt x="1417" y="130"/>
                    <a:pt x="1405" y="77"/>
                  </a:cubicBezTo>
                  <a:cubicBezTo>
                    <a:pt x="1396" y="31"/>
                    <a:pt x="1354" y="1"/>
                    <a:pt x="13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3"/>
            <p:cNvSpPr/>
            <p:nvPr/>
          </p:nvSpPr>
          <p:spPr>
            <a:xfrm>
              <a:off x="4882840" y="4338436"/>
              <a:ext cx="35790" cy="19461"/>
            </a:xfrm>
            <a:custGeom>
              <a:rect b="b" l="l" r="r" t="t"/>
              <a:pathLst>
                <a:path extrusionOk="0" h="447" w="822">
                  <a:moveTo>
                    <a:pt x="711" y="1"/>
                  </a:moveTo>
                  <a:cubicBezTo>
                    <a:pt x="702" y="1"/>
                    <a:pt x="693" y="2"/>
                    <a:pt x="684" y="5"/>
                  </a:cubicBezTo>
                  <a:cubicBezTo>
                    <a:pt x="673" y="9"/>
                    <a:pt x="422" y="85"/>
                    <a:pt x="68" y="262"/>
                  </a:cubicBezTo>
                  <a:cubicBezTo>
                    <a:pt x="20" y="286"/>
                    <a:pt x="0" y="345"/>
                    <a:pt x="25" y="393"/>
                  </a:cubicBezTo>
                  <a:cubicBezTo>
                    <a:pt x="41" y="426"/>
                    <a:pt x="76" y="446"/>
                    <a:pt x="112" y="446"/>
                  </a:cubicBezTo>
                  <a:cubicBezTo>
                    <a:pt x="127" y="446"/>
                    <a:pt x="143" y="443"/>
                    <a:pt x="156" y="437"/>
                  </a:cubicBezTo>
                  <a:cubicBezTo>
                    <a:pt x="493" y="268"/>
                    <a:pt x="738" y="194"/>
                    <a:pt x="740" y="192"/>
                  </a:cubicBezTo>
                  <a:cubicBezTo>
                    <a:pt x="791" y="177"/>
                    <a:pt x="821" y="123"/>
                    <a:pt x="806" y="71"/>
                  </a:cubicBezTo>
                  <a:cubicBezTo>
                    <a:pt x="793" y="29"/>
                    <a:pt x="753" y="1"/>
                    <a:pt x="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3"/>
            <p:cNvSpPr/>
            <p:nvPr/>
          </p:nvSpPr>
          <p:spPr>
            <a:xfrm>
              <a:off x="4988291" y="4375792"/>
              <a:ext cx="96440" cy="16588"/>
            </a:xfrm>
            <a:custGeom>
              <a:rect b="b" l="l" r="r" t="t"/>
              <a:pathLst>
                <a:path extrusionOk="0" h="381" w="2215">
                  <a:moveTo>
                    <a:pt x="2105" y="1"/>
                  </a:moveTo>
                  <a:cubicBezTo>
                    <a:pt x="2095" y="1"/>
                    <a:pt x="2085" y="2"/>
                    <a:pt x="2075" y="5"/>
                  </a:cubicBezTo>
                  <a:cubicBezTo>
                    <a:pt x="2068" y="8"/>
                    <a:pt x="1506" y="184"/>
                    <a:pt x="770" y="184"/>
                  </a:cubicBezTo>
                  <a:cubicBezTo>
                    <a:pt x="564" y="184"/>
                    <a:pt x="346" y="170"/>
                    <a:pt x="122" y="135"/>
                  </a:cubicBezTo>
                  <a:cubicBezTo>
                    <a:pt x="117" y="135"/>
                    <a:pt x="112" y="134"/>
                    <a:pt x="108" y="134"/>
                  </a:cubicBezTo>
                  <a:cubicBezTo>
                    <a:pt x="60" y="134"/>
                    <a:pt x="17" y="169"/>
                    <a:pt x="10" y="217"/>
                  </a:cubicBezTo>
                  <a:cubicBezTo>
                    <a:pt x="1" y="270"/>
                    <a:pt x="37" y="320"/>
                    <a:pt x="91" y="329"/>
                  </a:cubicBezTo>
                  <a:cubicBezTo>
                    <a:pt x="330" y="367"/>
                    <a:pt x="562" y="380"/>
                    <a:pt x="778" y="380"/>
                  </a:cubicBezTo>
                  <a:cubicBezTo>
                    <a:pt x="1535" y="380"/>
                    <a:pt x="2104" y="202"/>
                    <a:pt x="2134" y="191"/>
                  </a:cubicBezTo>
                  <a:cubicBezTo>
                    <a:pt x="2186" y="175"/>
                    <a:pt x="2214" y="120"/>
                    <a:pt x="2198" y="69"/>
                  </a:cubicBezTo>
                  <a:cubicBezTo>
                    <a:pt x="2184" y="27"/>
                    <a:pt x="2146" y="1"/>
                    <a:pt x="2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3"/>
            <p:cNvSpPr/>
            <p:nvPr/>
          </p:nvSpPr>
          <p:spPr>
            <a:xfrm>
              <a:off x="5014502" y="4404833"/>
              <a:ext cx="28214" cy="10405"/>
            </a:xfrm>
            <a:custGeom>
              <a:rect b="b" l="l" r="r" t="t"/>
              <a:pathLst>
                <a:path extrusionOk="0" h="239" w="648">
                  <a:moveTo>
                    <a:pt x="536" y="0"/>
                  </a:moveTo>
                  <a:cubicBezTo>
                    <a:pt x="524" y="0"/>
                    <a:pt x="512" y="2"/>
                    <a:pt x="501" y="7"/>
                  </a:cubicBezTo>
                  <a:cubicBezTo>
                    <a:pt x="500" y="8"/>
                    <a:pt x="407" y="43"/>
                    <a:pt x="253" y="43"/>
                  </a:cubicBezTo>
                  <a:cubicBezTo>
                    <a:pt x="211" y="43"/>
                    <a:pt x="165" y="40"/>
                    <a:pt x="115" y="34"/>
                  </a:cubicBezTo>
                  <a:cubicBezTo>
                    <a:pt x="112" y="34"/>
                    <a:pt x="108" y="33"/>
                    <a:pt x="104" y="33"/>
                  </a:cubicBezTo>
                  <a:cubicBezTo>
                    <a:pt x="56" y="33"/>
                    <a:pt x="12" y="69"/>
                    <a:pt x="7" y="119"/>
                  </a:cubicBezTo>
                  <a:cubicBezTo>
                    <a:pt x="0" y="173"/>
                    <a:pt x="38" y="221"/>
                    <a:pt x="91" y="229"/>
                  </a:cubicBezTo>
                  <a:cubicBezTo>
                    <a:pt x="149" y="235"/>
                    <a:pt x="202" y="238"/>
                    <a:pt x="250" y="238"/>
                  </a:cubicBezTo>
                  <a:cubicBezTo>
                    <a:pt x="447" y="238"/>
                    <a:pt x="566" y="191"/>
                    <a:pt x="574" y="190"/>
                  </a:cubicBezTo>
                  <a:cubicBezTo>
                    <a:pt x="623" y="169"/>
                    <a:pt x="648" y="113"/>
                    <a:pt x="628" y="63"/>
                  </a:cubicBezTo>
                  <a:cubicBezTo>
                    <a:pt x="613" y="24"/>
                    <a:pt x="575"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3"/>
            <p:cNvSpPr/>
            <p:nvPr/>
          </p:nvSpPr>
          <p:spPr>
            <a:xfrm>
              <a:off x="5185087" y="3404832"/>
              <a:ext cx="64700" cy="63825"/>
            </a:xfrm>
            <a:custGeom>
              <a:rect b="b" l="l" r="r" t="t"/>
              <a:pathLst>
                <a:path extrusionOk="0" h="1466" w="1486">
                  <a:moveTo>
                    <a:pt x="337" y="1"/>
                  </a:moveTo>
                  <a:cubicBezTo>
                    <a:pt x="337" y="1"/>
                    <a:pt x="0" y="510"/>
                    <a:pt x="6" y="707"/>
                  </a:cubicBezTo>
                  <a:cubicBezTo>
                    <a:pt x="12" y="903"/>
                    <a:pt x="836" y="1466"/>
                    <a:pt x="836" y="1466"/>
                  </a:cubicBezTo>
                  <a:lnTo>
                    <a:pt x="1485" y="876"/>
                  </a:lnTo>
                  <a:lnTo>
                    <a:pt x="3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3"/>
            <p:cNvSpPr/>
            <p:nvPr/>
          </p:nvSpPr>
          <p:spPr>
            <a:xfrm>
              <a:off x="5191531" y="3408707"/>
              <a:ext cx="52291" cy="51417"/>
            </a:xfrm>
            <a:custGeom>
              <a:rect b="b" l="l" r="r" t="t"/>
              <a:pathLst>
                <a:path extrusionOk="0" h="1181" w="1201">
                  <a:moveTo>
                    <a:pt x="211" y="1"/>
                  </a:moveTo>
                  <a:cubicBezTo>
                    <a:pt x="117" y="160"/>
                    <a:pt x="0" y="383"/>
                    <a:pt x="3" y="498"/>
                  </a:cubicBezTo>
                  <a:cubicBezTo>
                    <a:pt x="9" y="654"/>
                    <a:pt x="545" y="1046"/>
                    <a:pt x="734" y="1180"/>
                  </a:cubicBezTo>
                  <a:lnTo>
                    <a:pt x="1201" y="757"/>
                  </a:lnTo>
                  <a:lnTo>
                    <a:pt x="2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3"/>
            <p:cNvSpPr/>
            <p:nvPr/>
          </p:nvSpPr>
          <p:spPr>
            <a:xfrm>
              <a:off x="5132013" y="3301819"/>
              <a:ext cx="63698" cy="63433"/>
            </a:xfrm>
            <a:custGeom>
              <a:rect b="b" l="l" r="r" t="t"/>
              <a:pathLst>
                <a:path extrusionOk="0" h="1457" w="1463">
                  <a:moveTo>
                    <a:pt x="847" y="0"/>
                  </a:moveTo>
                  <a:cubicBezTo>
                    <a:pt x="800" y="0"/>
                    <a:pt x="750" y="5"/>
                    <a:pt x="696" y="15"/>
                  </a:cubicBezTo>
                  <a:cubicBezTo>
                    <a:pt x="0" y="151"/>
                    <a:pt x="336" y="1457"/>
                    <a:pt x="703" y="1457"/>
                  </a:cubicBezTo>
                  <a:cubicBezTo>
                    <a:pt x="746" y="1457"/>
                    <a:pt x="790" y="1439"/>
                    <a:pt x="832" y="1399"/>
                  </a:cubicBezTo>
                  <a:cubicBezTo>
                    <a:pt x="1385" y="881"/>
                    <a:pt x="1463" y="0"/>
                    <a:pt x="847" y="0"/>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3"/>
            <p:cNvSpPr/>
            <p:nvPr/>
          </p:nvSpPr>
          <p:spPr>
            <a:xfrm>
              <a:off x="5147078" y="3315839"/>
              <a:ext cx="33177" cy="35395"/>
            </a:xfrm>
            <a:custGeom>
              <a:rect b="b" l="l" r="r" t="t"/>
              <a:pathLst>
                <a:path extrusionOk="0" h="813" w="762">
                  <a:moveTo>
                    <a:pt x="475" y="1"/>
                  </a:moveTo>
                  <a:cubicBezTo>
                    <a:pt x="448" y="1"/>
                    <a:pt x="420" y="3"/>
                    <a:pt x="389" y="9"/>
                  </a:cubicBezTo>
                  <a:cubicBezTo>
                    <a:pt x="1" y="84"/>
                    <a:pt x="188" y="813"/>
                    <a:pt x="393" y="813"/>
                  </a:cubicBezTo>
                  <a:cubicBezTo>
                    <a:pt x="417" y="813"/>
                    <a:pt x="441" y="803"/>
                    <a:pt x="465" y="781"/>
                  </a:cubicBezTo>
                  <a:cubicBezTo>
                    <a:pt x="471" y="776"/>
                    <a:pt x="476" y="770"/>
                    <a:pt x="480" y="766"/>
                  </a:cubicBezTo>
                  <a:cubicBezTo>
                    <a:pt x="450" y="746"/>
                    <a:pt x="423" y="720"/>
                    <a:pt x="400" y="687"/>
                  </a:cubicBezTo>
                  <a:cubicBezTo>
                    <a:pt x="330" y="584"/>
                    <a:pt x="339" y="457"/>
                    <a:pt x="418" y="404"/>
                  </a:cubicBezTo>
                  <a:cubicBezTo>
                    <a:pt x="442" y="388"/>
                    <a:pt x="469" y="381"/>
                    <a:pt x="497" y="381"/>
                  </a:cubicBezTo>
                  <a:cubicBezTo>
                    <a:pt x="557" y="381"/>
                    <a:pt x="623" y="415"/>
                    <a:pt x="671" y="475"/>
                  </a:cubicBezTo>
                  <a:cubicBezTo>
                    <a:pt x="762" y="234"/>
                    <a:pt x="711" y="1"/>
                    <a:pt x="475" y="1"/>
                  </a:cubicBezTo>
                  <a:close/>
                </a:path>
              </a:pathLst>
            </a:custGeom>
            <a:solidFill>
              <a:srgbClr val="F96D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3"/>
            <p:cNvSpPr/>
            <p:nvPr/>
          </p:nvSpPr>
          <p:spPr>
            <a:xfrm>
              <a:off x="5058128" y="3368303"/>
              <a:ext cx="71013" cy="113283"/>
            </a:xfrm>
            <a:custGeom>
              <a:rect b="b" l="l" r="r" t="t"/>
              <a:pathLst>
                <a:path extrusionOk="0" h="2602" w="1631">
                  <a:moveTo>
                    <a:pt x="568" y="1"/>
                  </a:moveTo>
                  <a:lnTo>
                    <a:pt x="68" y="17"/>
                  </a:lnTo>
                  <a:cubicBezTo>
                    <a:pt x="1" y="1050"/>
                    <a:pt x="551" y="2415"/>
                    <a:pt x="551" y="2415"/>
                  </a:cubicBezTo>
                  <a:lnTo>
                    <a:pt x="1631" y="2601"/>
                  </a:lnTo>
                  <a:cubicBezTo>
                    <a:pt x="1084" y="1673"/>
                    <a:pt x="771" y="819"/>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3"/>
            <p:cNvSpPr/>
            <p:nvPr/>
          </p:nvSpPr>
          <p:spPr>
            <a:xfrm>
              <a:off x="5226101" y="3358681"/>
              <a:ext cx="45194" cy="77974"/>
            </a:xfrm>
            <a:custGeom>
              <a:rect b="b" l="l" r="r" t="t"/>
              <a:pathLst>
                <a:path extrusionOk="0" h="1791" w="1038">
                  <a:moveTo>
                    <a:pt x="1038" y="1"/>
                  </a:moveTo>
                  <a:lnTo>
                    <a:pt x="401" y="1191"/>
                  </a:lnTo>
                  <a:lnTo>
                    <a:pt x="248" y="1012"/>
                  </a:lnTo>
                  <a:lnTo>
                    <a:pt x="0" y="1381"/>
                  </a:lnTo>
                  <a:lnTo>
                    <a:pt x="637" y="1791"/>
                  </a:lnTo>
                  <a:lnTo>
                    <a:pt x="1038" y="1"/>
                  </a:ln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3"/>
            <p:cNvSpPr/>
            <p:nvPr/>
          </p:nvSpPr>
          <p:spPr>
            <a:xfrm>
              <a:off x="5219918" y="3337434"/>
              <a:ext cx="32872" cy="39357"/>
            </a:xfrm>
            <a:custGeom>
              <a:rect b="b" l="l" r="r" t="t"/>
              <a:pathLst>
                <a:path extrusionOk="0" h="904" w="755">
                  <a:moveTo>
                    <a:pt x="515" y="0"/>
                  </a:moveTo>
                  <a:cubicBezTo>
                    <a:pt x="383" y="0"/>
                    <a:pt x="223" y="126"/>
                    <a:pt x="123" y="321"/>
                  </a:cubicBezTo>
                  <a:cubicBezTo>
                    <a:pt x="0" y="558"/>
                    <a:pt x="14" y="811"/>
                    <a:pt x="154" y="883"/>
                  </a:cubicBezTo>
                  <a:cubicBezTo>
                    <a:pt x="180" y="897"/>
                    <a:pt x="209" y="903"/>
                    <a:pt x="239" y="903"/>
                  </a:cubicBezTo>
                  <a:cubicBezTo>
                    <a:pt x="372" y="903"/>
                    <a:pt x="532" y="778"/>
                    <a:pt x="632" y="582"/>
                  </a:cubicBezTo>
                  <a:cubicBezTo>
                    <a:pt x="755" y="345"/>
                    <a:pt x="740" y="93"/>
                    <a:pt x="599" y="20"/>
                  </a:cubicBezTo>
                  <a:cubicBezTo>
                    <a:pt x="573" y="7"/>
                    <a:pt x="545" y="0"/>
                    <a:pt x="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3"/>
            <p:cNvSpPr/>
            <p:nvPr/>
          </p:nvSpPr>
          <p:spPr>
            <a:xfrm>
              <a:off x="5267942" y="3371176"/>
              <a:ext cx="28823" cy="38617"/>
            </a:xfrm>
            <a:custGeom>
              <a:rect b="b" l="l" r="r" t="t"/>
              <a:pathLst>
                <a:path extrusionOk="0" h="887" w="662">
                  <a:moveTo>
                    <a:pt x="504" y="0"/>
                  </a:moveTo>
                  <a:cubicBezTo>
                    <a:pt x="394" y="0"/>
                    <a:pt x="241" y="137"/>
                    <a:pt x="135" y="343"/>
                  </a:cubicBezTo>
                  <a:cubicBezTo>
                    <a:pt x="13" y="580"/>
                    <a:pt x="1" y="819"/>
                    <a:pt x="110" y="875"/>
                  </a:cubicBezTo>
                  <a:cubicBezTo>
                    <a:pt x="125" y="883"/>
                    <a:pt x="142" y="887"/>
                    <a:pt x="161" y="887"/>
                  </a:cubicBezTo>
                  <a:cubicBezTo>
                    <a:pt x="271" y="887"/>
                    <a:pt x="424" y="749"/>
                    <a:pt x="529" y="545"/>
                  </a:cubicBezTo>
                  <a:cubicBezTo>
                    <a:pt x="651" y="306"/>
                    <a:pt x="662" y="68"/>
                    <a:pt x="554" y="12"/>
                  </a:cubicBezTo>
                  <a:cubicBezTo>
                    <a:pt x="539" y="4"/>
                    <a:pt x="522" y="0"/>
                    <a:pt x="5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3"/>
            <p:cNvSpPr/>
            <p:nvPr/>
          </p:nvSpPr>
          <p:spPr>
            <a:xfrm>
              <a:off x="5223314" y="3303735"/>
              <a:ext cx="61521" cy="35961"/>
            </a:xfrm>
            <a:custGeom>
              <a:rect b="b" l="l" r="r" t="t"/>
              <a:pathLst>
                <a:path extrusionOk="0" h="826" w="1413">
                  <a:moveTo>
                    <a:pt x="214" y="0"/>
                  </a:moveTo>
                  <a:lnTo>
                    <a:pt x="1" y="525"/>
                  </a:lnTo>
                  <a:cubicBezTo>
                    <a:pt x="463" y="750"/>
                    <a:pt x="1200" y="826"/>
                    <a:pt x="1200" y="826"/>
                  </a:cubicBezTo>
                  <a:lnTo>
                    <a:pt x="1413" y="439"/>
                  </a:lnTo>
                  <a:lnTo>
                    <a:pt x="21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3"/>
            <p:cNvSpPr/>
            <p:nvPr/>
          </p:nvSpPr>
          <p:spPr>
            <a:xfrm>
              <a:off x="5294631" y="3336389"/>
              <a:ext cx="30434" cy="57164"/>
            </a:xfrm>
            <a:custGeom>
              <a:rect b="b" l="l" r="r" t="t"/>
              <a:pathLst>
                <a:path extrusionOk="0" h="1313" w="699">
                  <a:moveTo>
                    <a:pt x="325" y="0"/>
                  </a:moveTo>
                  <a:lnTo>
                    <a:pt x="0" y="263"/>
                  </a:lnTo>
                  <a:cubicBezTo>
                    <a:pt x="0" y="263"/>
                    <a:pt x="138" y="950"/>
                    <a:pt x="362" y="1313"/>
                  </a:cubicBezTo>
                  <a:lnTo>
                    <a:pt x="699" y="912"/>
                  </a:lnTo>
                  <a:lnTo>
                    <a:pt x="3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3"/>
            <p:cNvSpPr/>
            <p:nvPr/>
          </p:nvSpPr>
          <p:spPr>
            <a:xfrm>
              <a:off x="5273079" y="4153875"/>
              <a:ext cx="1409987" cy="837431"/>
            </a:xfrm>
            <a:custGeom>
              <a:rect b="b" l="l" r="r" t="t"/>
              <a:pathLst>
                <a:path extrusionOk="0" h="19235" w="32384">
                  <a:moveTo>
                    <a:pt x="12468" y="1"/>
                  </a:moveTo>
                  <a:lnTo>
                    <a:pt x="10910" y="1433"/>
                  </a:lnTo>
                  <a:lnTo>
                    <a:pt x="8659" y="5547"/>
                  </a:lnTo>
                  <a:lnTo>
                    <a:pt x="6321" y="6621"/>
                  </a:lnTo>
                  <a:lnTo>
                    <a:pt x="5541" y="10020"/>
                  </a:lnTo>
                  <a:lnTo>
                    <a:pt x="3896" y="11182"/>
                  </a:lnTo>
                  <a:lnTo>
                    <a:pt x="3463" y="14581"/>
                  </a:lnTo>
                  <a:lnTo>
                    <a:pt x="866" y="17176"/>
                  </a:lnTo>
                  <a:lnTo>
                    <a:pt x="1" y="19054"/>
                  </a:lnTo>
                  <a:lnTo>
                    <a:pt x="32383" y="19234"/>
                  </a:lnTo>
                  <a:lnTo>
                    <a:pt x="31344" y="17713"/>
                  </a:lnTo>
                  <a:lnTo>
                    <a:pt x="30132" y="17624"/>
                  </a:lnTo>
                  <a:lnTo>
                    <a:pt x="29699" y="16103"/>
                  </a:lnTo>
                  <a:lnTo>
                    <a:pt x="27534" y="15655"/>
                  </a:lnTo>
                  <a:lnTo>
                    <a:pt x="26841" y="13777"/>
                  </a:lnTo>
                  <a:lnTo>
                    <a:pt x="25543" y="12971"/>
                  </a:lnTo>
                  <a:lnTo>
                    <a:pt x="24936" y="10020"/>
                  </a:lnTo>
                  <a:lnTo>
                    <a:pt x="23377" y="8857"/>
                  </a:lnTo>
                  <a:lnTo>
                    <a:pt x="23377" y="7783"/>
                  </a:lnTo>
                  <a:lnTo>
                    <a:pt x="22080" y="5278"/>
                  </a:lnTo>
                  <a:lnTo>
                    <a:pt x="20089" y="4384"/>
                  </a:lnTo>
                  <a:lnTo>
                    <a:pt x="19308" y="2059"/>
                  </a:lnTo>
                  <a:lnTo>
                    <a:pt x="17145" y="896"/>
                  </a:lnTo>
                  <a:lnTo>
                    <a:pt x="16018" y="2059"/>
                  </a:lnTo>
                  <a:lnTo>
                    <a:pt x="15065" y="1074"/>
                  </a:lnTo>
                  <a:lnTo>
                    <a:pt x="124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3"/>
            <p:cNvSpPr/>
            <p:nvPr/>
          </p:nvSpPr>
          <p:spPr>
            <a:xfrm>
              <a:off x="5320493" y="4153875"/>
              <a:ext cx="968321" cy="750575"/>
            </a:xfrm>
            <a:custGeom>
              <a:rect b="b" l="l" r="r" t="t"/>
              <a:pathLst>
                <a:path extrusionOk="0" h="17240" w="22240">
                  <a:moveTo>
                    <a:pt x="11379" y="1"/>
                  </a:moveTo>
                  <a:lnTo>
                    <a:pt x="9821" y="1433"/>
                  </a:lnTo>
                  <a:lnTo>
                    <a:pt x="7570" y="5547"/>
                  </a:lnTo>
                  <a:lnTo>
                    <a:pt x="5232" y="6621"/>
                  </a:lnTo>
                  <a:lnTo>
                    <a:pt x="4452" y="10020"/>
                  </a:lnTo>
                  <a:lnTo>
                    <a:pt x="2807" y="11182"/>
                  </a:lnTo>
                  <a:lnTo>
                    <a:pt x="2374" y="14581"/>
                  </a:lnTo>
                  <a:lnTo>
                    <a:pt x="1" y="16952"/>
                  </a:lnTo>
                  <a:cubicBezTo>
                    <a:pt x="1768" y="16493"/>
                    <a:pt x="4349" y="15747"/>
                    <a:pt x="4349" y="15747"/>
                  </a:cubicBezTo>
                  <a:lnTo>
                    <a:pt x="4886" y="14467"/>
                  </a:lnTo>
                  <a:lnTo>
                    <a:pt x="7346" y="13302"/>
                  </a:lnTo>
                  <a:lnTo>
                    <a:pt x="9046" y="14152"/>
                  </a:lnTo>
                  <a:lnTo>
                    <a:pt x="8598" y="15673"/>
                  </a:lnTo>
                  <a:lnTo>
                    <a:pt x="10745" y="17194"/>
                  </a:lnTo>
                  <a:lnTo>
                    <a:pt x="13385" y="16896"/>
                  </a:lnTo>
                  <a:lnTo>
                    <a:pt x="17128" y="17240"/>
                  </a:lnTo>
                  <a:lnTo>
                    <a:pt x="17723" y="14197"/>
                  </a:lnTo>
                  <a:lnTo>
                    <a:pt x="17589" y="11216"/>
                  </a:lnTo>
                  <a:lnTo>
                    <a:pt x="19288" y="11648"/>
                  </a:lnTo>
                  <a:lnTo>
                    <a:pt x="21168" y="11991"/>
                  </a:lnTo>
                  <a:lnTo>
                    <a:pt x="19914" y="8353"/>
                  </a:lnTo>
                  <a:lnTo>
                    <a:pt x="22240" y="7690"/>
                  </a:lnTo>
                  <a:lnTo>
                    <a:pt x="20991" y="5278"/>
                  </a:lnTo>
                  <a:lnTo>
                    <a:pt x="19000" y="4384"/>
                  </a:lnTo>
                  <a:lnTo>
                    <a:pt x="18219" y="2059"/>
                  </a:lnTo>
                  <a:lnTo>
                    <a:pt x="16056" y="896"/>
                  </a:lnTo>
                  <a:lnTo>
                    <a:pt x="14929" y="2059"/>
                  </a:lnTo>
                  <a:lnTo>
                    <a:pt x="13976" y="1074"/>
                  </a:lnTo>
                  <a:lnTo>
                    <a:pt x="1137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3"/>
            <p:cNvSpPr/>
            <p:nvPr/>
          </p:nvSpPr>
          <p:spPr>
            <a:xfrm>
              <a:off x="5926641" y="4444888"/>
              <a:ext cx="212256" cy="225869"/>
            </a:xfrm>
            <a:custGeom>
              <a:rect b="b" l="l" r="r" t="t"/>
              <a:pathLst>
                <a:path extrusionOk="0" h="5188" w="4875">
                  <a:moveTo>
                    <a:pt x="4875" y="0"/>
                  </a:moveTo>
                  <a:cubicBezTo>
                    <a:pt x="4874" y="1"/>
                    <a:pt x="2415" y="3130"/>
                    <a:pt x="2280" y="3175"/>
                  </a:cubicBezTo>
                  <a:cubicBezTo>
                    <a:pt x="2146" y="3219"/>
                    <a:pt x="0" y="3801"/>
                    <a:pt x="0" y="3801"/>
                  </a:cubicBezTo>
                  <a:lnTo>
                    <a:pt x="2817" y="3712"/>
                  </a:lnTo>
                  <a:lnTo>
                    <a:pt x="4114" y="5188"/>
                  </a:lnTo>
                  <a:lnTo>
                    <a:pt x="4114" y="5188"/>
                  </a:lnTo>
                  <a:lnTo>
                    <a:pt x="3175" y="2952"/>
                  </a:lnTo>
                  <a:lnTo>
                    <a:pt x="487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3"/>
            <p:cNvSpPr/>
            <p:nvPr/>
          </p:nvSpPr>
          <p:spPr>
            <a:xfrm>
              <a:off x="5648167" y="4283185"/>
              <a:ext cx="297942" cy="220122"/>
            </a:xfrm>
            <a:custGeom>
              <a:rect b="b" l="l" r="r" t="t"/>
              <a:pathLst>
                <a:path extrusionOk="0" h="5056" w="6843">
                  <a:moveTo>
                    <a:pt x="6842" y="0"/>
                  </a:moveTo>
                  <a:lnTo>
                    <a:pt x="6082" y="1924"/>
                  </a:lnTo>
                  <a:lnTo>
                    <a:pt x="3891" y="2640"/>
                  </a:lnTo>
                  <a:lnTo>
                    <a:pt x="626" y="1567"/>
                  </a:lnTo>
                  <a:lnTo>
                    <a:pt x="0" y="2684"/>
                  </a:lnTo>
                  <a:lnTo>
                    <a:pt x="3399" y="3177"/>
                  </a:lnTo>
                  <a:lnTo>
                    <a:pt x="3219" y="5055"/>
                  </a:lnTo>
                  <a:lnTo>
                    <a:pt x="4160" y="3490"/>
                  </a:lnTo>
                  <a:lnTo>
                    <a:pt x="6351" y="2506"/>
                  </a:lnTo>
                  <a:lnTo>
                    <a:pt x="68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3"/>
            <p:cNvSpPr/>
            <p:nvPr/>
          </p:nvSpPr>
          <p:spPr>
            <a:xfrm>
              <a:off x="5527390" y="4549991"/>
              <a:ext cx="255186" cy="264878"/>
            </a:xfrm>
            <a:custGeom>
              <a:rect b="b" l="l" r="r" t="t"/>
              <a:pathLst>
                <a:path extrusionOk="0" h="6084" w="5861">
                  <a:moveTo>
                    <a:pt x="5860" y="1"/>
                  </a:moveTo>
                  <a:lnTo>
                    <a:pt x="2907" y="1700"/>
                  </a:lnTo>
                  <a:lnTo>
                    <a:pt x="1" y="1522"/>
                  </a:lnTo>
                  <a:lnTo>
                    <a:pt x="1029" y="2059"/>
                  </a:lnTo>
                  <a:lnTo>
                    <a:pt x="45" y="6084"/>
                  </a:lnTo>
                  <a:lnTo>
                    <a:pt x="1521" y="2281"/>
                  </a:lnTo>
                  <a:lnTo>
                    <a:pt x="2996" y="2013"/>
                  </a:lnTo>
                  <a:lnTo>
                    <a:pt x="5591" y="2639"/>
                  </a:lnTo>
                  <a:lnTo>
                    <a:pt x="4474" y="1611"/>
                  </a:lnTo>
                  <a:lnTo>
                    <a:pt x="586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3"/>
            <p:cNvSpPr/>
            <p:nvPr/>
          </p:nvSpPr>
          <p:spPr>
            <a:xfrm>
              <a:off x="5683825" y="4704511"/>
              <a:ext cx="267464" cy="207758"/>
            </a:xfrm>
            <a:custGeom>
              <a:rect b="b" l="l" r="r" t="t"/>
              <a:pathLst>
                <a:path extrusionOk="0" h="4772" w="6143">
                  <a:moveTo>
                    <a:pt x="6143" y="1"/>
                  </a:moveTo>
                  <a:lnTo>
                    <a:pt x="5814" y="1581"/>
                  </a:lnTo>
                  <a:lnTo>
                    <a:pt x="5368" y="1998"/>
                  </a:lnTo>
                  <a:lnTo>
                    <a:pt x="3430" y="2356"/>
                  </a:lnTo>
                  <a:lnTo>
                    <a:pt x="2743" y="1431"/>
                  </a:lnTo>
                  <a:lnTo>
                    <a:pt x="1" y="1253"/>
                  </a:lnTo>
                  <a:lnTo>
                    <a:pt x="448" y="1640"/>
                  </a:lnTo>
                  <a:lnTo>
                    <a:pt x="2624" y="1670"/>
                  </a:lnTo>
                  <a:lnTo>
                    <a:pt x="3250" y="3011"/>
                  </a:lnTo>
                  <a:lnTo>
                    <a:pt x="5188" y="2535"/>
                  </a:lnTo>
                  <a:lnTo>
                    <a:pt x="4771" y="4562"/>
                  </a:lnTo>
                  <a:lnTo>
                    <a:pt x="5725" y="4771"/>
                  </a:lnTo>
                  <a:lnTo>
                    <a:pt x="5725" y="4771"/>
                  </a:lnTo>
                  <a:lnTo>
                    <a:pt x="5606" y="2474"/>
                  </a:lnTo>
                  <a:lnTo>
                    <a:pt x="6053" y="1789"/>
                  </a:lnTo>
                  <a:lnTo>
                    <a:pt x="614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3"/>
            <p:cNvSpPr/>
            <p:nvPr/>
          </p:nvSpPr>
          <p:spPr>
            <a:xfrm>
              <a:off x="5913580" y="4405878"/>
              <a:ext cx="135060" cy="105185"/>
            </a:xfrm>
            <a:custGeom>
              <a:rect b="b" l="l" r="r" t="t"/>
              <a:pathLst>
                <a:path extrusionOk="0" h="2416" w="3102">
                  <a:moveTo>
                    <a:pt x="3102" y="1"/>
                  </a:moveTo>
                  <a:lnTo>
                    <a:pt x="1712" y="1837"/>
                  </a:lnTo>
                  <a:lnTo>
                    <a:pt x="1" y="1998"/>
                  </a:lnTo>
                  <a:lnTo>
                    <a:pt x="2000" y="2416"/>
                  </a:lnTo>
                  <a:lnTo>
                    <a:pt x="31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3"/>
            <p:cNvSpPr/>
            <p:nvPr/>
          </p:nvSpPr>
          <p:spPr>
            <a:xfrm>
              <a:off x="6013589" y="4317624"/>
              <a:ext cx="151387" cy="34917"/>
            </a:xfrm>
            <a:custGeom>
              <a:rect b="b" l="l" r="r" t="t"/>
              <a:pathLst>
                <a:path extrusionOk="0" h="802" w="3477">
                  <a:moveTo>
                    <a:pt x="2893" y="0"/>
                  </a:moveTo>
                  <a:lnTo>
                    <a:pt x="2207" y="387"/>
                  </a:lnTo>
                  <a:lnTo>
                    <a:pt x="657" y="31"/>
                  </a:lnTo>
                  <a:lnTo>
                    <a:pt x="0" y="298"/>
                  </a:lnTo>
                  <a:lnTo>
                    <a:pt x="2267" y="715"/>
                  </a:lnTo>
                  <a:lnTo>
                    <a:pt x="3477" y="802"/>
                  </a:lnTo>
                  <a:lnTo>
                    <a:pt x="3477" y="802"/>
                  </a:lnTo>
                  <a:lnTo>
                    <a:pt x="28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3"/>
            <p:cNvSpPr/>
            <p:nvPr/>
          </p:nvSpPr>
          <p:spPr>
            <a:xfrm>
              <a:off x="4359491" y="4862295"/>
              <a:ext cx="40797" cy="54378"/>
            </a:xfrm>
            <a:custGeom>
              <a:rect b="b" l="l" r="r" t="t"/>
              <a:pathLst>
                <a:path extrusionOk="0" h="1249" w="937">
                  <a:moveTo>
                    <a:pt x="593" y="1"/>
                  </a:moveTo>
                  <a:lnTo>
                    <a:pt x="1" y="500"/>
                  </a:lnTo>
                  <a:lnTo>
                    <a:pt x="717" y="1248"/>
                  </a:lnTo>
                  <a:lnTo>
                    <a:pt x="937" y="563"/>
                  </a:lnTo>
                  <a:lnTo>
                    <a:pt x="5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3"/>
            <p:cNvSpPr/>
            <p:nvPr/>
          </p:nvSpPr>
          <p:spPr>
            <a:xfrm>
              <a:off x="4537359" y="4860467"/>
              <a:ext cx="21770" cy="54116"/>
            </a:xfrm>
            <a:custGeom>
              <a:rect b="b" l="l" r="r" t="t"/>
              <a:pathLst>
                <a:path extrusionOk="0" h="1243" w="500">
                  <a:moveTo>
                    <a:pt x="484" y="1"/>
                  </a:moveTo>
                  <a:lnTo>
                    <a:pt x="18" y="85"/>
                  </a:lnTo>
                  <a:lnTo>
                    <a:pt x="0" y="1242"/>
                  </a:lnTo>
                  <a:lnTo>
                    <a:pt x="0" y="1242"/>
                  </a:lnTo>
                  <a:lnTo>
                    <a:pt x="499" y="494"/>
                  </a:lnTo>
                  <a:lnTo>
                    <a:pt x="4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3"/>
            <p:cNvSpPr/>
            <p:nvPr/>
          </p:nvSpPr>
          <p:spPr>
            <a:xfrm>
              <a:off x="4505401" y="4100757"/>
              <a:ext cx="293283" cy="155165"/>
            </a:xfrm>
            <a:custGeom>
              <a:rect b="b" l="l" r="r" t="t"/>
              <a:pathLst>
                <a:path extrusionOk="0" h="3564" w="6736">
                  <a:moveTo>
                    <a:pt x="500" y="1"/>
                  </a:moveTo>
                  <a:lnTo>
                    <a:pt x="1" y="1247"/>
                  </a:lnTo>
                  <a:cubicBezTo>
                    <a:pt x="1" y="1247"/>
                    <a:pt x="1498" y="3368"/>
                    <a:pt x="2526" y="3524"/>
                  </a:cubicBezTo>
                  <a:cubicBezTo>
                    <a:pt x="2710" y="3552"/>
                    <a:pt x="2901" y="3563"/>
                    <a:pt x="3090" y="3563"/>
                  </a:cubicBezTo>
                  <a:cubicBezTo>
                    <a:pt x="3959" y="3563"/>
                    <a:pt x="4810" y="3314"/>
                    <a:pt x="4989" y="3212"/>
                  </a:cubicBezTo>
                  <a:cubicBezTo>
                    <a:pt x="5208" y="3087"/>
                    <a:pt x="6735" y="562"/>
                    <a:pt x="6735" y="562"/>
                  </a:cubicBezTo>
                  <a:lnTo>
                    <a:pt x="5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3"/>
            <p:cNvSpPr/>
            <p:nvPr/>
          </p:nvSpPr>
          <p:spPr>
            <a:xfrm>
              <a:off x="3732673" y="3595706"/>
              <a:ext cx="1060146" cy="761808"/>
            </a:xfrm>
            <a:custGeom>
              <a:rect b="b" l="l" r="r" t="t"/>
              <a:pathLst>
                <a:path extrusionOk="0" h="17498" w="24349">
                  <a:moveTo>
                    <a:pt x="12218" y="0"/>
                  </a:moveTo>
                  <a:lnTo>
                    <a:pt x="8050" y="1831"/>
                  </a:lnTo>
                  <a:cubicBezTo>
                    <a:pt x="8050" y="1831"/>
                    <a:pt x="4409" y="4421"/>
                    <a:pt x="4214" y="4615"/>
                  </a:cubicBezTo>
                  <a:cubicBezTo>
                    <a:pt x="4021" y="4810"/>
                    <a:pt x="4021" y="5589"/>
                    <a:pt x="4021" y="5589"/>
                  </a:cubicBezTo>
                  <a:cubicBezTo>
                    <a:pt x="4021" y="5589"/>
                    <a:pt x="2843" y="10789"/>
                    <a:pt x="286" y="12723"/>
                  </a:cubicBezTo>
                  <a:cubicBezTo>
                    <a:pt x="0" y="12939"/>
                    <a:pt x="564" y="15591"/>
                    <a:pt x="1441" y="16308"/>
                  </a:cubicBezTo>
                  <a:cubicBezTo>
                    <a:pt x="1959" y="16732"/>
                    <a:pt x="4030" y="17498"/>
                    <a:pt x="5118" y="17498"/>
                  </a:cubicBezTo>
                  <a:cubicBezTo>
                    <a:pt x="5157" y="17498"/>
                    <a:pt x="5195" y="17497"/>
                    <a:pt x="5232" y="17495"/>
                  </a:cubicBezTo>
                  <a:cubicBezTo>
                    <a:pt x="8484" y="17312"/>
                    <a:pt x="17300" y="12559"/>
                    <a:pt x="17300" y="12559"/>
                  </a:cubicBezTo>
                  <a:lnTo>
                    <a:pt x="21388" y="12171"/>
                  </a:lnTo>
                  <a:lnTo>
                    <a:pt x="24349" y="9561"/>
                  </a:lnTo>
                  <a:cubicBezTo>
                    <a:pt x="24349" y="9561"/>
                    <a:pt x="23452" y="8043"/>
                    <a:pt x="23492" y="7848"/>
                  </a:cubicBezTo>
                  <a:cubicBezTo>
                    <a:pt x="23531" y="7653"/>
                    <a:pt x="22947" y="6135"/>
                    <a:pt x="22947" y="6135"/>
                  </a:cubicBezTo>
                  <a:cubicBezTo>
                    <a:pt x="22947" y="6135"/>
                    <a:pt x="22908" y="5238"/>
                    <a:pt x="22869" y="5121"/>
                  </a:cubicBezTo>
                  <a:cubicBezTo>
                    <a:pt x="22829" y="5005"/>
                    <a:pt x="19987" y="1890"/>
                    <a:pt x="19831" y="1812"/>
                  </a:cubicBezTo>
                  <a:cubicBezTo>
                    <a:pt x="19675" y="1734"/>
                    <a:pt x="12218" y="0"/>
                    <a:pt x="12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3"/>
            <p:cNvSpPr/>
            <p:nvPr/>
          </p:nvSpPr>
          <p:spPr>
            <a:xfrm>
              <a:off x="4173679" y="3595706"/>
              <a:ext cx="248481" cy="149201"/>
            </a:xfrm>
            <a:custGeom>
              <a:rect b="b" l="l" r="r" t="t"/>
              <a:pathLst>
                <a:path extrusionOk="0" h="3427" w="5707">
                  <a:moveTo>
                    <a:pt x="2089" y="0"/>
                  </a:moveTo>
                  <a:lnTo>
                    <a:pt x="1" y="918"/>
                  </a:lnTo>
                  <a:cubicBezTo>
                    <a:pt x="816" y="2695"/>
                    <a:pt x="2419" y="3427"/>
                    <a:pt x="3718" y="3427"/>
                  </a:cubicBezTo>
                  <a:cubicBezTo>
                    <a:pt x="4269" y="3427"/>
                    <a:pt x="4766" y="3295"/>
                    <a:pt x="5125" y="3056"/>
                  </a:cubicBezTo>
                  <a:cubicBezTo>
                    <a:pt x="5671" y="2692"/>
                    <a:pt x="5707" y="1796"/>
                    <a:pt x="5532" y="805"/>
                  </a:cubicBezTo>
                  <a:cubicBezTo>
                    <a:pt x="3756" y="389"/>
                    <a:pt x="2089" y="0"/>
                    <a:pt x="2089" y="0"/>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3"/>
            <p:cNvSpPr/>
            <p:nvPr/>
          </p:nvSpPr>
          <p:spPr>
            <a:xfrm>
              <a:off x="4046153" y="3853761"/>
              <a:ext cx="39621" cy="226479"/>
            </a:xfrm>
            <a:custGeom>
              <a:rect b="b" l="l" r="r" t="t"/>
              <a:pathLst>
                <a:path extrusionOk="0" h="5202" w="910">
                  <a:moveTo>
                    <a:pt x="446" y="0"/>
                  </a:moveTo>
                  <a:cubicBezTo>
                    <a:pt x="437" y="0"/>
                    <a:pt x="428" y="1"/>
                    <a:pt x="419" y="3"/>
                  </a:cubicBezTo>
                  <a:cubicBezTo>
                    <a:pt x="353" y="17"/>
                    <a:pt x="312" y="84"/>
                    <a:pt x="326" y="149"/>
                  </a:cubicBezTo>
                  <a:cubicBezTo>
                    <a:pt x="660" y="1665"/>
                    <a:pt x="20" y="5023"/>
                    <a:pt x="14" y="5057"/>
                  </a:cubicBezTo>
                  <a:cubicBezTo>
                    <a:pt x="1" y="5123"/>
                    <a:pt x="45" y="5188"/>
                    <a:pt x="111" y="5200"/>
                  </a:cubicBezTo>
                  <a:cubicBezTo>
                    <a:pt x="119" y="5202"/>
                    <a:pt x="126" y="5202"/>
                    <a:pt x="134" y="5202"/>
                  </a:cubicBezTo>
                  <a:cubicBezTo>
                    <a:pt x="191" y="5202"/>
                    <a:pt x="243" y="5162"/>
                    <a:pt x="253" y="5104"/>
                  </a:cubicBezTo>
                  <a:cubicBezTo>
                    <a:pt x="280" y="4964"/>
                    <a:pt x="909" y="1662"/>
                    <a:pt x="565" y="96"/>
                  </a:cubicBezTo>
                  <a:cubicBezTo>
                    <a:pt x="553" y="40"/>
                    <a:pt x="502"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3"/>
            <p:cNvSpPr/>
            <p:nvPr/>
          </p:nvSpPr>
          <p:spPr>
            <a:xfrm>
              <a:off x="3948931" y="3644688"/>
              <a:ext cx="915682" cy="1337103"/>
            </a:xfrm>
            <a:custGeom>
              <a:rect b="b" l="l" r="r" t="t"/>
              <a:pathLst>
                <a:path extrusionOk="0" h="30712" w="21031">
                  <a:moveTo>
                    <a:pt x="4691" y="0"/>
                  </a:moveTo>
                  <a:lnTo>
                    <a:pt x="3350" y="528"/>
                  </a:lnTo>
                  <a:cubicBezTo>
                    <a:pt x="3350" y="528"/>
                    <a:pt x="4098" y="3677"/>
                    <a:pt x="3480" y="7346"/>
                  </a:cubicBezTo>
                  <a:cubicBezTo>
                    <a:pt x="3150" y="9302"/>
                    <a:pt x="0" y="13940"/>
                    <a:pt x="0" y="13940"/>
                  </a:cubicBezTo>
                  <a:lnTo>
                    <a:pt x="468" y="18251"/>
                  </a:lnTo>
                  <a:lnTo>
                    <a:pt x="1506" y="30711"/>
                  </a:lnTo>
                  <a:lnTo>
                    <a:pt x="7115" y="30711"/>
                  </a:lnTo>
                  <a:lnTo>
                    <a:pt x="7375" y="22820"/>
                  </a:lnTo>
                  <a:lnTo>
                    <a:pt x="8776" y="20327"/>
                  </a:lnTo>
                  <a:lnTo>
                    <a:pt x="9741" y="20044"/>
                  </a:lnTo>
                  <a:lnTo>
                    <a:pt x="13190" y="24222"/>
                  </a:lnTo>
                  <a:lnTo>
                    <a:pt x="15526" y="30711"/>
                  </a:lnTo>
                  <a:lnTo>
                    <a:pt x="21030" y="30711"/>
                  </a:lnTo>
                  <a:cubicBezTo>
                    <a:pt x="21030" y="30711"/>
                    <a:pt x="19368" y="20275"/>
                    <a:pt x="19213" y="20015"/>
                  </a:cubicBezTo>
                  <a:cubicBezTo>
                    <a:pt x="19057" y="19755"/>
                    <a:pt x="12981" y="13784"/>
                    <a:pt x="12981" y="13784"/>
                  </a:cubicBezTo>
                  <a:lnTo>
                    <a:pt x="12930" y="10098"/>
                  </a:lnTo>
                  <a:lnTo>
                    <a:pt x="13604" y="5840"/>
                  </a:lnTo>
                  <a:cubicBezTo>
                    <a:pt x="13967" y="3919"/>
                    <a:pt x="14247" y="1822"/>
                    <a:pt x="13966" y="357"/>
                  </a:cubicBezTo>
                  <a:lnTo>
                    <a:pt x="12844" y="91"/>
                  </a:lnTo>
                  <a:lnTo>
                    <a:pt x="12844" y="91"/>
                  </a:lnTo>
                  <a:cubicBezTo>
                    <a:pt x="13182" y="1722"/>
                    <a:pt x="12918" y="3517"/>
                    <a:pt x="12411" y="5737"/>
                  </a:cubicBezTo>
                  <a:cubicBezTo>
                    <a:pt x="11944" y="5808"/>
                    <a:pt x="11460" y="5838"/>
                    <a:pt x="10976" y="5838"/>
                  </a:cubicBezTo>
                  <a:cubicBezTo>
                    <a:pt x="8280" y="5838"/>
                    <a:pt x="5557" y="4905"/>
                    <a:pt x="5557" y="4905"/>
                  </a:cubicBezTo>
                  <a:cubicBezTo>
                    <a:pt x="4789" y="3156"/>
                    <a:pt x="4904" y="1482"/>
                    <a:pt x="46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3"/>
            <p:cNvSpPr/>
            <p:nvPr/>
          </p:nvSpPr>
          <p:spPr>
            <a:xfrm>
              <a:off x="3948931" y="4142816"/>
              <a:ext cx="473711" cy="539683"/>
            </a:xfrm>
            <a:custGeom>
              <a:rect b="b" l="l" r="r" t="t"/>
              <a:pathLst>
                <a:path extrusionOk="0" h="12396" w="10880">
                  <a:moveTo>
                    <a:pt x="8915" y="1"/>
                  </a:moveTo>
                  <a:lnTo>
                    <a:pt x="1021" y="917"/>
                  </a:lnTo>
                  <a:cubicBezTo>
                    <a:pt x="448" y="1842"/>
                    <a:pt x="0" y="2499"/>
                    <a:pt x="0" y="2499"/>
                  </a:cubicBezTo>
                  <a:lnTo>
                    <a:pt x="439" y="6534"/>
                  </a:lnTo>
                  <a:lnTo>
                    <a:pt x="4986" y="8108"/>
                  </a:lnTo>
                  <a:lnTo>
                    <a:pt x="7341" y="12395"/>
                  </a:lnTo>
                  <a:lnTo>
                    <a:pt x="7375" y="11379"/>
                  </a:lnTo>
                  <a:lnTo>
                    <a:pt x="8776" y="8886"/>
                  </a:lnTo>
                  <a:lnTo>
                    <a:pt x="9741" y="8603"/>
                  </a:lnTo>
                  <a:lnTo>
                    <a:pt x="10297" y="9277"/>
                  </a:lnTo>
                  <a:lnTo>
                    <a:pt x="10880" y="8232"/>
                  </a:lnTo>
                  <a:lnTo>
                    <a:pt x="8915" y="1"/>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3"/>
            <p:cNvSpPr/>
            <p:nvPr/>
          </p:nvSpPr>
          <p:spPr>
            <a:xfrm>
              <a:off x="4405393" y="4402699"/>
              <a:ext cx="286883" cy="580825"/>
            </a:xfrm>
            <a:custGeom>
              <a:rect b="b" l="l" r="r" t="t"/>
              <a:pathLst>
                <a:path extrusionOk="0" h="13341" w="6589">
                  <a:moveTo>
                    <a:pt x="4545" y="5402"/>
                  </a:moveTo>
                  <a:lnTo>
                    <a:pt x="4545" y="5402"/>
                  </a:lnTo>
                  <a:cubicBezTo>
                    <a:pt x="4545" y="5405"/>
                    <a:pt x="4546" y="5410"/>
                    <a:pt x="4548" y="5419"/>
                  </a:cubicBezTo>
                  <a:cubicBezTo>
                    <a:pt x="4546" y="5414"/>
                    <a:pt x="4545" y="5408"/>
                    <a:pt x="4545" y="5402"/>
                  </a:cubicBezTo>
                  <a:close/>
                  <a:moveTo>
                    <a:pt x="135" y="0"/>
                  </a:moveTo>
                  <a:cubicBezTo>
                    <a:pt x="105" y="0"/>
                    <a:pt x="76" y="11"/>
                    <a:pt x="52" y="33"/>
                  </a:cubicBezTo>
                  <a:cubicBezTo>
                    <a:pt x="2" y="80"/>
                    <a:pt x="1" y="157"/>
                    <a:pt x="46" y="205"/>
                  </a:cubicBezTo>
                  <a:lnTo>
                    <a:pt x="4286" y="4692"/>
                  </a:lnTo>
                  <a:cubicBezTo>
                    <a:pt x="4269" y="4770"/>
                    <a:pt x="4235" y="4912"/>
                    <a:pt x="4183" y="5015"/>
                  </a:cubicBezTo>
                  <a:cubicBezTo>
                    <a:pt x="4158" y="5068"/>
                    <a:pt x="4153" y="5123"/>
                    <a:pt x="4173" y="5174"/>
                  </a:cubicBezTo>
                  <a:cubicBezTo>
                    <a:pt x="4211" y="5281"/>
                    <a:pt x="4327" y="5331"/>
                    <a:pt x="4437" y="5380"/>
                  </a:cubicBezTo>
                  <a:cubicBezTo>
                    <a:pt x="4472" y="5395"/>
                    <a:pt x="4527" y="5419"/>
                    <a:pt x="4549" y="5436"/>
                  </a:cubicBezTo>
                  <a:cubicBezTo>
                    <a:pt x="4632" y="5907"/>
                    <a:pt x="5816" y="11012"/>
                    <a:pt x="6336" y="13247"/>
                  </a:cubicBezTo>
                  <a:cubicBezTo>
                    <a:pt x="6350" y="13303"/>
                    <a:pt x="6400" y="13341"/>
                    <a:pt x="6454" y="13341"/>
                  </a:cubicBezTo>
                  <a:cubicBezTo>
                    <a:pt x="6463" y="13341"/>
                    <a:pt x="6474" y="13339"/>
                    <a:pt x="6483" y="13338"/>
                  </a:cubicBezTo>
                  <a:cubicBezTo>
                    <a:pt x="6548" y="13322"/>
                    <a:pt x="6589" y="13256"/>
                    <a:pt x="6574" y="13191"/>
                  </a:cubicBezTo>
                  <a:cubicBezTo>
                    <a:pt x="6085" y="11092"/>
                    <a:pt x="4814" y="5597"/>
                    <a:pt x="4790" y="5402"/>
                  </a:cubicBezTo>
                  <a:cubicBezTo>
                    <a:pt x="4790" y="5268"/>
                    <a:pt x="4655" y="5209"/>
                    <a:pt x="4536" y="5156"/>
                  </a:cubicBezTo>
                  <a:cubicBezTo>
                    <a:pt x="4499" y="5141"/>
                    <a:pt x="4445" y="5117"/>
                    <a:pt x="4416" y="5097"/>
                  </a:cubicBezTo>
                  <a:cubicBezTo>
                    <a:pt x="4496" y="4919"/>
                    <a:pt x="4537" y="4684"/>
                    <a:pt x="4539" y="4674"/>
                  </a:cubicBezTo>
                  <a:lnTo>
                    <a:pt x="4548" y="4615"/>
                  </a:lnTo>
                  <a:lnTo>
                    <a:pt x="225" y="39"/>
                  </a:lnTo>
                  <a:cubicBezTo>
                    <a:pt x="200" y="13"/>
                    <a:pt x="16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3"/>
            <p:cNvSpPr/>
            <p:nvPr/>
          </p:nvSpPr>
          <p:spPr>
            <a:xfrm>
              <a:off x="3989335" y="4221665"/>
              <a:ext cx="69054" cy="758238"/>
            </a:xfrm>
            <a:custGeom>
              <a:rect b="b" l="l" r="r" t="t"/>
              <a:pathLst>
                <a:path extrusionOk="0" h="17416" w="1586">
                  <a:moveTo>
                    <a:pt x="129" y="1"/>
                  </a:moveTo>
                  <a:cubicBezTo>
                    <a:pt x="125" y="1"/>
                    <a:pt x="121" y="1"/>
                    <a:pt x="117" y="1"/>
                  </a:cubicBezTo>
                  <a:cubicBezTo>
                    <a:pt x="51" y="7"/>
                    <a:pt x="1" y="68"/>
                    <a:pt x="8" y="134"/>
                  </a:cubicBezTo>
                  <a:lnTo>
                    <a:pt x="548" y="5535"/>
                  </a:lnTo>
                  <a:lnTo>
                    <a:pt x="1337" y="17302"/>
                  </a:lnTo>
                  <a:cubicBezTo>
                    <a:pt x="1342" y="17366"/>
                    <a:pt x="1396" y="17415"/>
                    <a:pt x="1460" y="17415"/>
                  </a:cubicBezTo>
                  <a:lnTo>
                    <a:pt x="1467" y="17415"/>
                  </a:lnTo>
                  <a:cubicBezTo>
                    <a:pt x="1535" y="17411"/>
                    <a:pt x="1585" y="17352"/>
                    <a:pt x="1581" y="17285"/>
                  </a:cubicBezTo>
                  <a:lnTo>
                    <a:pt x="792" y="5516"/>
                  </a:lnTo>
                  <a:lnTo>
                    <a:pt x="250" y="110"/>
                  </a:lnTo>
                  <a:cubicBezTo>
                    <a:pt x="245" y="47"/>
                    <a:pt x="192"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3"/>
            <p:cNvSpPr/>
            <p:nvPr/>
          </p:nvSpPr>
          <p:spPr>
            <a:xfrm>
              <a:off x="4756055" y="4882193"/>
              <a:ext cx="458951" cy="99656"/>
            </a:xfrm>
            <a:custGeom>
              <a:rect b="b" l="l" r="r" t="t"/>
              <a:pathLst>
                <a:path extrusionOk="0" h="2289" w="10541">
                  <a:moveTo>
                    <a:pt x="8301" y="0"/>
                  </a:moveTo>
                  <a:cubicBezTo>
                    <a:pt x="8285" y="0"/>
                    <a:pt x="8269" y="1"/>
                    <a:pt x="8256" y="4"/>
                  </a:cubicBezTo>
                  <a:cubicBezTo>
                    <a:pt x="7945" y="57"/>
                    <a:pt x="6283" y="1354"/>
                    <a:pt x="6283" y="1354"/>
                  </a:cubicBezTo>
                  <a:lnTo>
                    <a:pt x="5816" y="4"/>
                  </a:lnTo>
                  <a:cubicBezTo>
                    <a:pt x="5816" y="4"/>
                    <a:pt x="4828" y="108"/>
                    <a:pt x="4361" y="264"/>
                  </a:cubicBezTo>
                  <a:cubicBezTo>
                    <a:pt x="3894" y="419"/>
                    <a:pt x="0" y="2288"/>
                    <a:pt x="0" y="2288"/>
                  </a:cubicBezTo>
                  <a:lnTo>
                    <a:pt x="10541" y="2288"/>
                  </a:lnTo>
                  <a:lnTo>
                    <a:pt x="9813" y="524"/>
                  </a:lnTo>
                  <a:cubicBezTo>
                    <a:pt x="9813" y="524"/>
                    <a:pt x="8672" y="0"/>
                    <a:pt x="8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3"/>
            <p:cNvSpPr/>
            <p:nvPr/>
          </p:nvSpPr>
          <p:spPr>
            <a:xfrm>
              <a:off x="3752788" y="4868217"/>
              <a:ext cx="325633" cy="113631"/>
            </a:xfrm>
            <a:custGeom>
              <a:rect b="b" l="l" r="r" t="t"/>
              <a:pathLst>
                <a:path extrusionOk="0" h="2610" w="7479">
                  <a:moveTo>
                    <a:pt x="4553" y="0"/>
                  </a:moveTo>
                  <a:cubicBezTo>
                    <a:pt x="4480" y="0"/>
                    <a:pt x="4415" y="7"/>
                    <a:pt x="4363" y="24"/>
                  </a:cubicBezTo>
                  <a:cubicBezTo>
                    <a:pt x="4052" y="120"/>
                    <a:pt x="3740" y="1389"/>
                    <a:pt x="3740" y="1389"/>
                  </a:cubicBezTo>
                  <a:cubicBezTo>
                    <a:pt x="3740" y="1389"/>
                    <a:pt x="1144" y="170"/>
                    <a:pt x="884" y="170"/>
                  </a:cubicBezTo>
                  <a:cubicBezTo>
                    <a:pt x="624" y="170"/>
                    <a:pt x="1" y="2609"/>
                    <a:pt x="1" y="2609"/>
                  </a:cubicBezTo>
                  <a:lnTo>
                    <a:pt x="7478" y="2609"/>
                  </a:lnTo>
                  <a:lnTo>
                    <a:pt x="5453" y="170"/>
                  </a:lnTo>
                  <a:cubicBezTo>
                    <a:pt x="5453" y="170"/>
                    <a:pt x="4913" y="0"/>
                    <a:pt x="45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3"/>
            <p:cNvSpPr/>
            <p:nvPr/>
          </p:nvSpPr>
          <p:spPr>
            <a:xfrm>
              <a:off x="4410661" y="4906096"/>
              <a:ext cx="120997" cy="75754"/>
            </a:xfrm>
            <a:custGeom>
              <a:rect b="b" l="l" r="r" t="t"/>
              <a:pathLst>
                <a:path extrusionOk="0" h="1740" w="2779">
                  <a:moveTo>
                    <a:pt x="1230" y="0"/>
                  </a:moveTo>
                  <a:lnTo>
                    <a:pt x="34" y="1116"/>
                  </a:lnTo>
                  <a:lnTo>
                    <a:pt x="1" y="1739"/>
                  </a:lnTo>
                  <a:lnTo>
                    <a:pt x="2779" y="1739"/>
                  </a:lnTo>
                  <a:lnTo>
                    <a:pt x="2488" y="873"/>
                  </a:lnTo>
                  <a:lnTo>
                    <a:pt x="12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3"/>
            <p:cNvSpPr/>
            <p:nvPr/>
          </p:nvSpPr>
          <p:spPr>
            <a:xfrm>
              <a:off x="4414971" y="4683394"/>
              <a:ext cx="78633" cy="256650"/>
            </a:xfrm>
            <a:custGeom>
              <a:rect b="b" l="l" r="r" t="t"/>
              <a:pathLst>
                <a:path extrusionOk="0" h="5895" w="1806">
                  <a:moveTo>
                    <a:pt x="1473" y="0"/>
                  </a:moveTo>
                  <a:lnTo>
                    <a:pt x="0" y="274"/>
                  </a:lnTo>
                  <a:lnTo>
                    <a:pt x="684" y="5894"/>
                  </a:lnTo>
                  <a:lnTo>
                    <a:pt x="1806" y="5569"/>
                  </a:lnTo>
                  <a:lnTo>
                    <a:pt x="14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3"/>
            <p:cNvSpPr/>
            <p:nvPr/>
          </p:nvSpPr>
          <p:spPr>
            <a:xfrm>
              <a:off x="4414971" y="4683394"/>
              <a:ext cx="67922" cy="95694"/>
            </a:xfrm>
            <a:custGeom>
              <a:rect b="b" l="l" r="r" t="t"/>
              <a:pathLst>
                <a:path extrusionOk="0" h="2198" w="1560">
                  <a:moveTo>
                    <a:pt x="1473" y="0"/>
                  </a:moveTo>
                  <a:lnTo>
                    <a:pt x="0" y="274"/>
                  </a:lnTo>
                  <a:lnTo>
                    <a:pt x="235" y="2197"/>
                  </a:lnTo>
                  <a:lnTo>
                    <a:pt x="1559" y="1432"/>
                  </a:lnTo>
                  <a:lnTo>
                    <a:pt x="1473"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3"/>
            <p:cNvSpPr/>
            <p:nvPr/>
          </p:nvSpPr>
          <p:spPr>
            <a:xfrm>
              <a:off x="4306777" y="4410449"/>
              <a:ext cx="237378" cy="321563"/>
            </a:xfrm>
            <a:custGeom>
              <a:rect b="b" l="l" r="r" t="t"/>
              <a:pathLst>
                <a:path extrusionOk="0" h="7386" w="5452">
                  <a:moveTo>
                    <a:pt x="5282" y="0"/>
                  </a:moveTo>
                  <a:lnTo>
                    <a:pt x="1" y="584"/>
                  </a:lnTo>
                  <a:lnTo>
                    <a:pt x="783" y="6620"/>
                  </a:lnTo>
                  <a:lnTo>
                    <a:pt x="3997" y="7385"/>
                  </a:lnTo>
                  <a:lnTo>
                    <a:pt x="5452" y="6504"/>
                  </a:lnTo>
                  <a:lnTo>
                    <a:pt x="528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3"/>
            <p:cNvSpPr/>
            <p:nvPr/>
          </p:nvSpPr>
          <p:spPr>
            <a:xfrm>
              <a:off x="4384537" y="4470489"/>
              <a:ext cx="159616" cy="261526"/>
            </a:xfrm>
            <a:custGeom>
              <a:rect b="b" l="l" r="r" t="t"/>
              <a:pathLst>
                <a:path extrusionOk="0" h="6007" w="3666">
                  <a:moveTo>
                    <a:pt x="3533" y="0"/>
                  </a:moveTo>
                  <a:lnTo>
                    <a:pt x="1" y="1361"/>
                  </a:lnTo>
                  <a:lnTo>
                    <a:pt x="380" y="5571"/>
                  </a:lnTo>
                  <a:lnTo>
                    <a:pt x="2211" y="6006"/>
                  </a:lnTo>
                  <a:lnTo>
                    <a:pt x="3666" y="5125"/>
                  </a:lnTo>
                  <a:lnTo>
                    <a:pt x="3533" y="0"/>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3"/>
            <p:cNvSpPr/>
            <p:nvPr/>
          </p:nvSpPr>
          <p:spPr>
            <a:xfrm>
              <a:off x="3774775" y="4023258"/>
              <a:ext cx="413888" cy="311724"/>
            </a:xfrm>
            <a:custGeom>
              <a:rect b="b" l="l" r="r" t="t"/>
              <a:pathLst>
                <a:path extrusionOk="0" h="7160" w="9506">
                  <a:moveTo>
                    <a:pt x="6982" y="1"/>
                  </a:moveTo>
                  <a:cubicBezTo>
                    <a:pt x="6982" y="1"/>
                    <a:pt x="2623" y="854"/>
                    <a:pt x="2467" y="925"/>
                  </a:cubicBezTo>
                  <a:cubicBezTo>
                    <a:pt x="2313" y="994"/>
                    <a:pt x="1" y="2907"/>
                    <a:pt x="1" y="3259"/>
                  </a:cubicBezTo>
                  <a:cubicBezTo>
                    <a:pt x="1" y="4313"/>
                    <a:pt x="2481" y="7070"/>
                    <a:pt x="3117" y="7150"/>
                  </a:cubicBezTo>
                  <a:cubicBezTo>
                    <a:pt x="3168" y="7156"/>
                    <a:pt x="3224" y="7159"/>
                    <a:pt x="3286" y="7159"/>
                  </a:cubicBezTo>
                  <a:cubicBezTo>
                    <a:pt x="4300" y="7159"/>
                    <a:pt x="6731" y="6360"/>
                    <a:pt x="6907" y="6179"/>
                  </a:cubicBezTo>
                  <a:cubicBezTo>
                    <a:pt x="7091" y="5990"/>
                    <a:pt x="9506" y="2060"/>
                    <a:pt x="9506" y="2060"/>
                  </a:cubicBezTo>
                  <a:cubicBezTo>
                    <a:pt x="9506" y="2060"/>
                    <a:pt x="9029" y="876"/>
                    <a:pt x="8804" y="650"/>
                  </a:cubicBezTo>
                  <a:cubicBezTo>
                    <a:pt x="8577" y="424"/>
                    <a:pt x="6982" y="1"/>
                    <a:pt x="6982" y="1"/>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3"/>
            <p:cNvSpPr/>
            <p:nvPr/>
          </p:nvSpPr>
          <p:spPr>
            <a:xfrm>
              <a:off x="3801073" y="4023258"/>
              <a:ext cx="373962" cy="141495"/>
            </a:xfrm>
            <a:custGeom>
              <a:rect b="b" l="l" r="r" t="t"/>
              <a:pathLst>
                <a:path extrusionOk="0" h="3250" w="8589">
                  <a:moveTo>
                    <a:pt x="6378" y="1"/>
                  </a:moveTo>
                  <a:cubicBezTo>
                    <a:pt x="6378" y="1"/>
                    <a:pt x="2019" y="854"/>
                    <a:pt x="1863" y="925"/>
                  </a:cubicBezTo>
                  <a:cubicBezTo>
                    <a:pt x="1760" y="972"/>
                    <a:pt x="697" y="1838"/>
                    <a:pt x="0" y="2515"/>
                  </a:cubicBezTo>
                  <a:cubicBezTo>
                    <a:pt x="593" y="2982"/>
                    <a:pt x="1654" y="3249"/>
                    <a:pt x="2922" y="3249"/>
                  </a:cubicBezTo>
                  <a:cubicBezTo>
                    <a:pt x="3482" y="3249"/>
                    <a:pt x="4083" y="3197"/>
                    <a:pt x="4701" y="3087"/>
                  </a:cubicBezTo>
                  <a:cubicBezTo>
                    <a:pt x="6416" y="2780"/>
                    <a:pt x="7848" y="2104"/>
                    <a:pt x="8589" y="1339"/>
                  </a:cubicBezTo>
                  <a:cubicBezTo>
                    <a:pt x="8453" y="1046"/>
                    <a:pt x="8301" y="751"/>
                    <a:pt x="8200" y="650"/>
                  </a:cubicBezTo>
                  <a:cubicBezTo>
                    <a:pt x="7973" y="424"/>
                    <a:pt x="6378" y="1"/>
                    <a:pt x="6378" y="1"/>
                  </a:cubicBezTo>
                  <a:close/>
                </a:path>
              </a:pathLst>
            </a:custGeom>
            <a:solidFill>
              <a:srgbClr val="F8B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3"/>
            <p:cNvSpPr/>
            <p:nvPr/>
          </p:nvSpPr>
          <p:spPr>
            <a:xfrm>
              <a:off x="4620736" y="3896778"/>
              <a:ext cx="67095" cy="25948"/>
            </a:xfrm>
            <a:custGeom>
              <a:rect b="b" l="l" r="r" t="t"/>
              <a:pathLst>
                <a:path extrusionOk="0" h="596" w="1541">
                  <a:moveTo>
                    <a:pt x="1405" y="0"/>
                  </a:moveTo>
                  <a:cubicBezTo>
                    <a:pt x="1395" y="0"/>
                    <a:pt x="1384" y="2"/>
                    <a:pt x="1374" y="4"/>
                  </a:cubicBezTo>
                  <a:cubicBezTo>
                    <a:pt x="1014" y="98"/>
                    <a:pt x="167" y="323"/>
                    <a:pt x="83" y="366"/>
                  </a:cubicBezTo>
                  <a:cubicBezTo>
                    <a:pt x="24" y="396"/>
                    <a:pt x="1" y="465"/>
                    <a:pt x="28" y="526"/>
                  </a:cubicBezTo>
                  <a:cubicBezTo>
                    <a:pt x="49" y="570"/>
                    <a:pt x="93" y="595"/>
                    <a:pt x="140" y="595"/>
                  </a:cubicBezTo>
                  <a:cubicBezTo>
                    <a:pt x="157" y="595"/>
                    <a:pt x="173" y="592"/>
                    <a:pt x="190" y="585"/>
                  </a:cubicBezTo>
                  <a:cubicBezTo>
                    <a:pt x="256" y="556"/>
                    <a:pt x="881" y="385"/>
                    <a:pt x="1436" y="240"/>
                  </a:cubicBezTo>
                  <a:cubicBezTo>
                    <a:pt x="1501" y="224"/>
                    <a:pt x="1540" y="155"/>
                    <a:pt x="1524" y="90"/>
                  </a:cubicBezTo>
                  <a:cubicBezTo>
                    <a:pt x="1508" y="36"/>
                    <a:pt x="1459" y="0"/>
                    <a:pt x="14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3"/>
            <p:cNvSpPr/>
            <p:nvPr/>
          </p:nvSpPr>
          <p:spPr>
            <a:xfrm>
              <a:off x="4533136" y="3933437"/>
              <a:ext cx="147556" cy="153206"/>
            </a:xfrm>
            <a:custGeom>
              <a:rect b="b" l="l" r="r" t="t"/>
              <a:pathLst>
                <a:path extrusionOk="0" h="3519" w="3389">
                  <a:moveTo>
                    <a:pt x="3251" y="0"/>
                  </a:moveTo>
                  <a:cubicBezTo>
                    <a:pt x="3236" y="0"/>
                    <a:pt x="3222" y="2"/>
                    <a:pt x="3207" y="8"/>
                  </a:cubicBezTo>
                  <a:cubicBezTo>
                    <a:pt x="2976" y="94"/>
                    <a:pt x="939" y="862"/>
                    <a:pt x="682" y="1054"/>
                  </a:cubicBezTo>
                  <a:cubicBezTo>
                    <a:pt x="416" y="1253"/>
                    <a:pt x="102" y="2880"/>
                    <a:pt x="12" y="3375"/>
                  </a:cubicBezTo>
                  <a:cubicBezTo>
                    <a:pt x="0" y="3440"/>
                    <a:pt x="44" y="3503"/>
                    <a:pt x="111" y="3515"/>
                  </a:cubicBezTo>
                  <a:cubicBezTo>
                    <a:pt x="118" y="3517"/>
                    <a:pt x="126" y="3518"/>
                    <a:pt x="133" y="3518"/>
                  </a:cubicBezTo>
                  <a:cubicBezTo>
                    <a:pt x="191" y="3518"/>
                    <a:pt x="242" y="3476"/>
                    <a:pt x="253" y="3417"/>
                  </a:cubicBezTo>
                  <a:cubicBezTo>
                    <a:pt x="427" y="2462"/>
                    <a:pt x="697" y="1361"/>
                    <a:pt x="829" y="1249"/>
                  </a:cubicBezTo>
                  <a:cubicBezTo>
                    <a:pt x="1003" y="1119"/>
                    <a:pt x="2398" y="571"/>
                    <a:pt x="3294" y="236"/>
                  </a:cubicBezTo>
                  <a:cubicBezTo>
                    <a:pt x="3357" y="213"/>
                    <a:pt x="3389" y="142"/>
                    <a:pt x="3365" y="79"/>
                  </a:cubicBezTo>
                  <a:cubicBezTo>
                    <a:pt x="3347" y="29"/>
                    <a:pt x="3300" y="0"/>
                    <a:pt x="32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3"/>
            <p:cNvSpPr/>
            <p:nvPr/>
          </p:nvSpPr>
          <p:spPr>
            <a:xfrm>
              <a:off x="4558824" y="3962783"/>
              <a:ext cx="317099" cy="275588"/>
            </a:xfrm>
            <a:custGeom>
              <a:rect b="b" l="l" r="r" t="t"/>
              <a:pathLst>
                <a:path extrusionOk="0" h="6330" w="7283">
                  <a:moveTo>
                    <a:pt x="3933" y="0"/>
                  </a:moveTo>
                  <a:cubicBezTo>
                    <a:pt x="3738" y="0"/>
                    <a:pt x="584" y="1092"/>
                    <a:pt x="467" y="1248"/>
                  </a:cubicBezTo>
                  <a:cubicBezTo>
                    <a:pt x="349" y="1403"/>
                    <a:pt x="0" y="4051"/>
                    <a:pt x="0" y="4051"/>
                  </a:cubicBezTo>
                  <a:cubicBezTo>
                    <a:pt x="0" y="4051"/>
                    <a:pt x="392" y="6029"/>
                    <a:pt x="1934" y="6322"/>
                  </a:cubicBezTo>
                  <a:cubicBezTo>
                    <a:pt x="1959" y="6327"/>
                    <a:pt x="1987" y="6329"/>
                    <a:pt x="2019" y="6329"/>
                  </a:cubicBezTo>
                  <a:cubicBezTo>
                    <a:pt x="3020" y="6329"/>
                    <a:pt x="7205" y="4006"/>
                    <a:pt x="7243" y="3817"/>
                  </a:cubicBezTo>
                  <a:cubicBezTo>
                    <a:pt x="7282" y="3623"/>
                    <a:pt x="7048" y="663"/>
                    <a:pt x="6854" y="469"/>
                  </a:cubicBezTo>
                  <a:cubicBezTo>
                    <a:pt x="6659" y="274"/>
                    <a:pt x="4128" y="0"/>
                    <a:pt x="3933" y="0"/>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3"/>
            <p:cNvSpPr/>
            <p:nvPr/>
          </p:nvSpPr>
          <p:spPr>
            <a:xfrm>
              <a:off x="4513587" y="4060614"/>
              <a:ext cx="351016" cy="128869"/>
            </a:xfrm>
            <a:custGeom>
              <a:rect b="b" l="l" r="r" t="t"/>
              <a:pathLst>
                <a:path extrusionOk="0" h="2960" w="8062">
                  <a:moveTo>
                    <a:pt x="7322" y="0"/>
                  </a:moveTo>
                  <a:lnTo>
                    <a:pt x="233" y="1012"/>
                  </a:lnTo>
                  <a:lnTo>
                    <a:pt x="0" y="2258"/>
                  </a:lnTo>
                  <a:lnTo>
                    <a:pt x="4012" y="2492"/>
                  </a:lnTo>
                  <a:lnTo>
                    <a:pt x="4517" y="2959"/>
                  </a:lnTo>
                  <a:lnTo>
                    <a:pt x="7477" y="2920"/>
                  </a:lnTo>
                  <a:cubicBezTo>
                    <a:pt x="8061" y="1518"/>
                    <a:pt x="7322" y="0"/>
                    <a:pt x="73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3"/>
            <p:cNvSpPr/>
            <p:nvPr/>
          </p:nvSpPr>
          <p:spPr>
            <a:xfrm>
              <a:off x="4186392" y="4015377"/>
              <a:ext cx="387677" cy="454263"/>
            </a:xfrm>
            <a:custGeom>
              <a:rect b="b" l="l" r="r" t="t"/>
              <a:pathLst>
                <a:path extrusionOk="0" h="10434" w="8904">
                  <a:moveTo>
                    <a:pt x="8320" y="0"/>
                  </a:moveTo>
                  <a:lnTo>
                    <a:pt x="1738" y="273"/>
                  </a:lnTo>
                  <a:lnTo>
                    <a:pt x="0" y="1493"/>
                  </a:lnTo>
                  <a:lnTo>
                    <a:pt x="2049" y="10397"/>
                  </a:lnTo>
                  <a:cubicBezTo>
                    <a:pt x="2141" y="10422"/>
                    <a:pt x="2293" y="10434"/>
                    <a:pt x="2490" y="10434"/>
                  </a:cubicBezTo>
                  <a:cubicBezTo>
                    <a:pt x="4126" y="10434"/>
                    <a:pt x="8903" y="9658"/>
                    <a:pt x="8903" y="9658"/>
                  </a:cubicBezTo>
                  <a:lnTo>
                    <a:pt x="83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3"/>
            <p:cNvSpPr/>
            <p:nvPr/>
          </p:nvSpPr>
          <p:spPr>
            <a:xfrm>
              <a:off x="4186392" y="4025566"/>
              <a:ext cx="202459" cy="444076"/>
            </a:xfrm>
            <a:custGeom>
              <a:rect b="b" l="l" r="r" t="t"/>
              <a:pathLst>
                <a:path extrusionOk="0" h="10200" w="4650">
                  <a:moveTo>
                    <a:pt x="2656" y="1"/>
                  </a:moveTo>
                  <a:lnTo>
                    <a:pt x="1738" y="39"/>
                  </a:lnTo>
                  <a:lnTo>
                    <a:pt x="0" y="1259"/>
                  </a:lnTo>
                  <a:lnTo>
                    <a:pt x="2049" y="10163"/>
                  </a:lnTo>
                  <a:cubicBezTo>
                    <a:pt x="2141" y="10188"/>
                    <a:pt x="2292" y="10200"/>
                    <a:pt x="2489" y="10200"/>
                  </a:cubicBezTo>
                  <a:cubicBezTo>
                    <a:pt x="2990" y="10200"/>
                    <a:pt x="3786" y="10127"/>
                    <a:pt x="4650" y="10026"/>
                  </a:cubicBezTo>
                  <a:lnTo>
                    <a:pt x="26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3"/>
            <p:cNvSpPr/>
            <p:nvPr/>
          </p:nvSpPr>
          <p:spPr>
            <a:xfrm>
              <a:off x="3929687" y="4123876"/>
              <a:ext cx="358375" cy="140798"/>
            </a:xfrm>
            <a:custGeom>
              <a:rect b="b" l="l" r="r" t="t"/>
              <a:pathLst>
                <a:path extrusionOk="0" h="3234" w="8231">
                  <a:moveTo>
                    <a:pt x="7517" y="0"/>
                  </a:moveTo>
                  <a:lnTo>
                    <a:pt x="2183" y="156"/>
                  </a:lnTo>
                  <a:lnTo>
                    <a:pt x="430" y="195"/>
                  </a:lnTo>
                  <a:cubicBezTo>
                    <a:pt x="1" y="1364"/>
                    <a:pt x="819" y="3233"/>
                    <a:pt x="819" y="3233"/>
                  </a:cubicBezTo>
                  <a:lnTo>
                    <a:pt x="2806" y="2843"/>
                  </a:lnTo>
                  <a:lnTo>
                    <a:pt x="2766" y="2336"/>
                  </a:lnTo>
                  <a:lnTo>
                    <a:pt x="7322" y="1831"/>
                  </a:lnTo>
                  <a:cubicBezTo>
                    <a:pt x="8231" y="1585"/>
                    <a:pt x="8128" y="0"/>
                    <a:pt x="75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3"/>
            <p:cNvSpPr/>
            <p:nvPr/>
          </p:nvSpPr>
          <p:spPr>
            <a:xfrm>
              <a:off x="4151082" y="4051166"/>
              <a:ext cx="115380" cy="166398"/>
            </a:xfrm>
            <a:custGeom>
              <a:rect b="b" l="l" r="r" t="t"/>
              <a:pathLst>
                <a:path extrusionOk="0" h="3822" w="2650">
                  <a:moveTo>
                    <a:pt x="1" y="1"/>
                  </a:moveTo>
                  <a:lnTo>
                    <a:pt x="905" y="3556"/>
                  </a:lnTo>
                  <a:cubicBezTo>
                    <a:pt x="905" y="3556"/>
                    <a:pt x="1592" y="3822"/>
                    <a:pt x="1875" y="3822"/>
                  </a:cubicBezTo>
                  <a:cubicBezTo>
                    <a:pt x="1913" y="3822"/>
                    <a:pt x="1944" y="3817"/>
                    <a:pt x="1965" y="3805"/>
                  </a:cubicBezTo>
                  <a:cubicBezTo>
                    <a:pt x="2136" y="3712"/>
                    <a:pt x="2650" y="1825"/>
                    <a:pt x="2556" y="1466"/>
                  </a:cubicBezTo>
                  <a:cubicBezTo>
                    <a:pt x="2464" y="1108"/>
                    <a:pt x="1607" y="718"/>
                    <a:pt x="1" y="1"/>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3"/>
            <p:cNvSpPr/>
            <p:nvPr/>
          </p:nvSpPr>
          <p:spPr>
            <a:xfrm>
              <a:off x="3993689" y="4031313"/>
              <a:ext cx="230455" cy="208803"/>
            </a:xfrm>
            <a:custGeom>
              <a:rect b="b" l="l" r="r" t="t"/>
              <a:pathLst>
                <a:path extrusionOk="0" h="4796" w="5293">
                  <a:moveTo>
                    <a:pt x="2601" y="0"/>
                  </a:moveTo>
                  <a:cubicBezTo>
                    <a:pt x="2055" y="0"/>
                    <a:pt x="521" y="770"/>
                    <a:pt x="261" y="1329"/>
                  </a:cubicBezTo>
                  <a:cubicBezTo>
                    <a:pt x="1" y="1890"/>
                    <a:pt x="218" y="2226"/>
                    <a:pt x="218" y="2226"/>
                  </a:cubicBezTo>
                  <a:cubicBezTo>
                    <a:pt x="218" y="2226"/>
                    <a:pt x="1862" y="2562"/>
                    <a:pt x="1931" y="2749"/>
                  </a:cubicBezTo>
                  <a:cubicBezTo>
                    <a:pt x="2001" y="2935"/>
                    <a:pt x="1670" y="4425"/>
                    <a:pt x="1670" y="4425"/>
                  </a:cubicBezTo>
                  <a:cubicBezTo>
                    <a:pt x="1670" y="4425"/>
                    <a:pt x="2155" y="4724"/>
                    <a:pt x="2399" y="4775"/>
                  </a:cubicBezTo>
                  <a:cubicBezTo>
                    <a:pt x="2464" y="4789"/>
                    <a:pt x="2528" y="4795"/>
                    <a:pt x="2591" y="4795"/>
                  </a:cubicBezTo>
                  <a:cubicBezTo>
                    <a:pt x="3020" y="4795"/>
                    <a:pt x="3365" y="4511"/>
                    <a:pt x="3365" y="4511"/>
                  </a:cubicBezTo>
                  <a:cubicBezTo>
                    <a:pt x="3365" y="4511"/>
                    <a:pt x="3688" y="4539"/>
                    <a:pt x="3986" y="4539"/>
                  </a:cubicBezTo>
                  <a:cubicBezTo>
                    <a:pt x="4194" y="4539"/>
                    <a:pt x="4391" y="4525"/>
                    <a:pt x="4457" y="4479"/>
                  </a:cubicBezTo>
                  <a:cubicBezTo>
                    <a:pt x="4618" y="4367"/>
                    <a:pt x="5290" y="2039"/>
                    <a:pt x="5290" y="2039"/>
                  </a:cubicBezTo>
                  <a:cubicBezTo>
                    <a:pt x="5290" y="2039"/>
                    <a:pt x="5293" y="1143"/>
                    <a:pt x="4337" y="770"/>
                  </a:cubicBezTo>
                  <a:cubicBezTo>
                    <a:pt x="4337" y="770"/>
                    <a:pt x="3146" y="0"/>
                    <a:pt x="2601" y="0"/>
                  </a:cubicBezTo>
                  <a:close/>
                </a:path>
              </a:pathLst>
            </a:custGeom>
            <a:solidFill>
              <a:srgbClr val="F8B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3"/>
            <p:cNvSpPr/>
            <p:nvPr/>
          </p:nvSpPr>
          <p:spPr>
            <a:xfrm>
              <a:off x="4581464" y="3981940"/>
              <a:ext cx="341917" cy="230092"/>
            </a:xfrm>
            <a:custGeom>
              <a:rect b="b" l="l" r="r" t="t"/>
              <a:pathLst>
                <a:path extrusionOk="0" h="5285" w="7853">
                  <a:moveTo>
                    <a:pt x="5799" y="1"/>
                  </a:moveTo>
                  <a:cubicBezTo>
                    <a:pt x="4995" y="1"/>
                    <a:pt x="3593" y="79"/>
                    <a:pt x="3452" y="165"/>
                  </a:cubicBezTo>
                  <a:cubicBezTo>
                    <a:pt x="3101" y="378"/>
                    <a:pt x="2128" y="924"/>
                    <a:pt x="2128" y="924"/>
                  </a:cubicBezTo>
                  <a:cubicBezTo>
                    <a:pt x="2128" y="924"/>
                    <a:pt x="82" y="1547"/>
                    <a:pt x="43" y="1664"/>
                  </a:cubicBezTo>
                  <a:cubicBezTo>
                    <a:pt x="3" y="1780"/>
                    <a:pt x="0" y="2607"/>
                    <a:pt x="0" y="2607"/>
                  </a:cubicBezTo>
                  <a:lnTo>
                    <a:pt x="2167" y="2560"/>
                  </a:lnTo>
                  <a:cubicBezTo>
                    <a:pt x="2478" y="3844"/>
                    <a:pt x="2205" y="4195"/>
                    <a:pt x="2205" y="4195"/>
                  </a:cubicBezTo>
                  <a:cubicBezTo>
                    <a:pt x="2205" y="4195"/>
                    <a:pt x="2323" y="4896"/>
                    <a:pt x="2595" y="5013"/>
                  </a:cubicBezTo>
                  <a:cubicBezTo>
                    <a:pt x="2867" y="5129"/>
                    <a:pt x="3880" y="5285"/>
                    <a:pt x="3880" y="5285"/>
                  </a:cubicBezTo>
                  <a:lnTo>
                    <a:pt x="4464" y="4857"/>
                  </a:lnTo>
                  <a:cubicBezTo>
                    <a:pt x="4464" y="4857"/>
                    <a:pt x="4869" y="4871"/>
                    <a:pt x="5307" y="4871"/>
                  </a:cubicBezTo>
                  <a:cubicBezTo>
                    <a:pt x="5757" y="4871"/>
                    <a:pt x="6243" y="4856"/>
                    <a:pt x="6361" y="4797"/>
                  </a:cubicBezTo>
                  <a:cubicBezTo>
                    <a:pt x="6594" y="4680"/>
                    <a:pt x="6711" y="4057"/>
                    <a:pt x="6711" y="4057"/>
                  </a:cubicBezTo>
                  <a:lnTo>
                    <a:pt x="7580" y="3650"/>
                  </a:lnTo>
                  <a:cubicBezTo>
                    <a:pt x="7580" y="3650"/>
                    <a:pt x="7852" y="2326"/>
                    <a:pt x="7697" y="1975"/>
                  </a:cubicBezTo>
                  <a:cubicBezTo>
                    <a:pt x="7541" y="1624"/>
                    <a:pt x="6606" y="106"/>
                    <a:pt x="6334" y="29"/>
                  </a:cubicBezTo>
                  <a:cubicBezTo>
                    <a:pt x="6266" y="10"/>
                    <a:pt x="6065" y="1"/>
                    <a:pt x="5799" y="1"/>
                  </a:cubicBezTo>
                  <a:close/>
                </a:path>
              </a:pathLst>
            </a:custGeom>
            <a:solidFill>
              <a:srgbClr val="F8B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3"/>
            <p:cNvSpPr/>
            <p:nvPr/>
          </p:nvSpPr>
          <p:spPr>
            <a:xfrm>
              <a:off x="4168802" y="4920072"/>
              <a:ext cx="193316" cy="61779"/>
            </a:xfrm>
            <a:custGeom>
              <a:rect b="b" l="l" r="r" t="t"/>
              <a:pathLst>
                <a:path extrusionOk="0" h="1419" w="4440">
                  <a:moveTo>
                    <a:pt x="2584" y="1"/>
                  </a:moveTo>
                  <a:cubicBezTo>
                    <a:pt x="2516" y="1"/>
                    <a:pt x="2459" y="5"/>
                    <a:pt x="2418" y="14"/>
                  </a:cubicBezTo>
                  <a:cubicBezTo>
                    <a:pt x="2127" y="80"/>
                    <a:pt x="1" y="1418"/>
                    <a:pt x="1" y="1418"/>
                  </a:cubicBezTo>
                  <a:lnTo>
                    <a:pt x="4440" y="1418"/>
                  </a:lnTo>
                  <a:cubicBezTo>
                    <a:pt x="4440" y="1418"/>
                    <a:pt x="4133" y="275"/>
                    <a:pt x="3997" y="210"/>
                  </a:cubicBezTo>
                  <a:cubicBezTo>
                    <a:pt x="3880" y="154"/>
                    <a:pt x="3010" y="1"/>
                    <a:pt x="25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3"/>
            <p:cNvSpPr/>
            <p:nvPr/>
          </p:nvSpPr>
          <p:spPr>
            <a:xfrm>
              <a:off x="4240032" y="3525914"/>
              <a:ext cx="141591" cy="197962"/>
            </a:xfrm>
            <a:custGeom>
              <a:rect b="b" l="l" r="r" t="t"/>
              <a:pathLst>
                <a:path extrusionOk="0" h="4547" w="3252">
                  <a:moveTo>
                    <a:pt x="3025" y="0"/>
                  </a:moveTo>
                  <a:cubicBezTo>
                    <a:pt x="3025" y="0"/>
                    <a:pt x="1156" y="53"/>
                    <a:pt x="636" y="1611"/>
                  </a:cubicBezTo>
                  <a:cubicBezTo>
                    <a:pt x="1" y="2532"/>
                    <a:pt x="489" y="4344"/>
                    <a:pt x="2167" y="4544"/>
                  </a:cubicBezTo>
                  <a:cubicBezTo>
                    <a:pt x="2182" y="4546"/>
                    <a:pt x="2197" y="4547"/>
                    <a:pt x="2212" y="4547"/>
                  </a:cubicBezTo>
                  <a:cubicBezTo>
                    <a:pt x="3251" y="4547"/>
                    <a:pt x="3025" y="0"/>
                    <a:pt x="3025" y="0"/>
                  </a:cubicBezTo>
                  <a:close/>
                </a:path>
              </a:pathLst>
            </a:custGeom>
            <a:solidFill>
              <a:srgbClr val="F96D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3"/>
            <p:cNvSpPr/>
            <p:nvPr/>
          </p:nvSpPr>
          <p:spPr>
            <a:xfrm>
              <a:off x="4226099" y="3455555"/>
              <a:ext cx="184303" cy="153032"/>
            </a:xfrm>
            <a:custGeom>
              <a:rect b="b" l="l" r="r" t="t"/>
              <a:pathLst>
                <a:path extrusionOk="0" h="3515" w="4233">
                  <a:moveTo>
                    <a:pt x="879" y="0"/>
                  </a:moveTo>
                  <a:cubicBezTo>
                    <a:pt x="796" y="0"/>
                    <a:pt x="728" y="12"/>
                    <a:pt x="678" y="39"/>
                  </a:cubicBezTo>
                  <a:cubicBezTo>
                    <a:pt x="104" y="348"/>
                    <a:pt x="449" y="1483"/>
                    <a:pt x="449" y="1483"/>
                  </a:cubicBezTo>
                  <a:cubicBezTo>
                    <a:pt x="449" y="1483"/>
                    <a:pt x="0" y="1730"/>
                    <a:pt x="91" y="2191"/>
                  </a:cubicBezTo>
                  <a:cubicBezTo>
                    <a:pt x="182" y="2652"/>
                    <a:pt x="1316" y="3514"/>
                    <a:pt x="1316" y="3514"/>
                  </a:cubicBezTo>
                  <a:cubicBezTo>
                    <a:pt x="1321" y="3514"/>
                    <a:pt x="1327" y="3514"/>
                    <a:pt x="1332" y="3514"/>
                  </a:cubicBezTo>
                  <a:cubicBezTo>
                    <a:pt x="2279" y="3514"/>
                    <a:pt x="4232" y="1349"/>
                    <a:pt x="4232" y="1349"/>
                  </a:cubicBezTo>
                  <a:cubicBezTo>
                    <a:pt x="4232" y="1349"/>
                    <a:pt x="1748" y="0"/>
                    <a:pt x="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3"/>
            <p:cNvSpPr/>
            <p:nvPr/>
          </p:nvSpPr>
          <p:spPr>
            <a:xfrm>
              <a:off x="4391373" y="3495001"/>
              <a:ext cx="169717" cy="137185"/>
            </a:xfrm>
            <a:custGeom>
              <a:rect b="b" l="l" r="r" t="t"/>
              <a:pathLst>
                <a:path extrusionOk="0" h="3151" w="3898">
                  <a:moveTo>
                    <a:pt x="3051" y="1"/>
                  </a:moveTo>
                  <a:cubicBezTo>
                    <a:pt x="2188" y="1"/>
                    <a:pt x="1" y="910"/>
                    <a:pt x="1" y="910"/>
                  </a:cubicBezTo>
                  <a:cubicBezTo>
                    <a:pt x="1" y="910"/>
                    <a:pt x="831" y="2895"/>
                    <a:pt x="1569" y="3151"/>
                  </a:cubicBezTo>
                  <a:cubicBezTo>
                    <a:pt x="1569" y="3151"/>
                    <a:pt x="2776" y="2992"/>
                    <a:pt x="3025" y="2594"/>
                  </a:cubicBezTo>
                  <a:cubicBezTo>
                    <a:pt x="3273" y="2197"/>
                    <a:pt x="3027" y="1539"/>
                    <a:pt x="3027" y="1539"/>
                  </a:cubicBezTo>
                  <a:cubicBezTo>
                    <a:pt x="3027" y="1539"/>
                    <a:pt x="3897" y="848"/>
                    <a:pt x="3368" y="99"/>
                  </a:cubicBezTo>
                  <a:cubicBezTo>
                    <a:pt x="3319" y="30"/>
                    <a:pt x="3206" y="1"/>
                    <a:pt x="30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3"/>
            <p:cNvSpPr/>
            <p:nvPr/>
          </p:nvSpPr>
          <p:spPr>
            <a:xfrm>
              <a:off x="4274471" y="3537756"/>
              <a:ext cx="218221" cy="204884"/>
            </a:xfrm>
            <a:custGeom>
              <a:rect b="b" l="l" r="r" t="t"/>
              <a:pathLst>
                <a:path extrusionOk="0" h="4706" w="5012">
                  <a:moveTo>
                    <a:pt x="1065" y="1"/>
                  </a:moveTo>
                  <a:cubicBezTo>
                    <a:pt x="1065" y="1"/>
                    <a:pt x="999" y="1032"/>
                    <a:pt x="631" y="1032"/>
                  </a:cubicBezTo>
                  <a:cubicBezTo>
                    <a:pt x="566" y="1032"/>
                    <a:pt x="491" y="999"/>
                    <a:pt x="406" y="923"/>
                  </a:cubicBezTo>
                  <a:cubicBezTo>
                    <a:pt x="226" y="1644"/>
                    <a:pt x="0" y="2589"/>
                    <a:pt x="0" y="2792"/>
                  </a:cubicBezTo>
                  <a:cubicBezTo>
                    <a:pt x="0" y="3129"/>
                    <a:pt x="546" y="4168"/>
                    <a:pt x="1455" y="4661"/>
                  </a:cubicBezTo>
                  <a:cubicBezTo>
                    <a:pt x="1455" y="4661"/>
                    <a:pt x="2428" y="4705"/>
                    <a:pt x="2985" y="4705"/>
                  </a:cubicBezTo>
                  <a:cubicBezTo>
                    <a:pt x="3167" y="4705"/>
                    <a:pt x="3305" y="4701"/>
                    <a:pt x="3350" y="4688"/>
                  </a:cubicBezTo>
                  <a:cubicBezTo>
                    <a:pt x="3531" y="4635"/>
                    <a:pt x="4544" y="3338"/>
                    <a:pt x="4596" y="2922"/>
                  </a:cubicBezTo>
                  <a:cubicBezTo>
                    <a:pt x="4649" y="2506"/>
                    <a:pt x="5011" y="611"/>
                    <a:pt x="4960" y="533"/>
                  </a:cubicBezTo>
                  <a:cubicBezTo>
                    <a:pt x="4909" y="456"/>
                    <a:pt x="1065" y="1"/>
                    <a:pt x="1065" y="1"/>
                  </a:cubicBezTo>
                  <a:close/>
                </a:path>
              </a:pathLst>
            </a:custGeom>
            <a:solidFill>
              <a:srgbClr val="F8B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3"/>
            <p:cNvSpPr/>
            <p:nvPr/>
          </p:nvSpPr>
          <p:spPr>
            <a:xfrm>
              <a:off x="4274471" y="3537756"/>
              <a:ext cx="217611" cy="123079"/>
            </a:xfrm>
            <a:custGeom>
              <a:rect b="b" l="l" r="r" t="t"/>
              <a:pathLst>
                <a:path extrusionOk="0" h="2827" w="4998">
                  <a:moveTo>
                    <a:pt x="1065" y="1"/>
                  </a:moveTo>
                  <a:cubicBezTo>
                    <a:pt x="1065" y="1"/>
                    <a:pt x="999" y="1032"/>
                    <a:pt x="631" y="1032"/>
                  </a:cubicBezTo>
                  <a:cubicBezTo>
                    <a:pt x="566" y="1032"/>
                    <a:pt x="491" y="999"/>
                    <a:pt x="406" y="923"/>
                  </a:cubicBezTo>
                  <a:cubicBezTo>
                    <a:pt x="226" y="1644"/>
                    <a:pt x="0" y="2589"/>
                    <a:pt x="0" y="2792"/>
                  </a:cubicBezTo>
                  <a:cubicBezTo>
                    <a:pt x="0" y="2802"/>
                    <a:pt x="3" y="2814"/>
                    <a:pt x="3" y="2827"/>
                  </a:cubicBezTo>
                  <a:cubicBezTo>
                    <a:pt x="858" y="2486"/>
                    <a:pt x="2005" y="2278"/>
                    <a:pt x="3268" y="2278"/>
                  </a:cubicBezTo>
                  <a:cubicBezTo>
                    <a:pt x="3761" y="2278"/>
                    <a:pt x="4237" y="2309"/>
                    <a:pt x="4685" y="2368"/>
                  </a:cubicBezTo>
                  <a:cubicBezTo>
                    <a:pt x="4807" y="1656"/>
                    <a:pt x="4998" y="592"/>
                    <a:pt x="4960" y="533"/>
                  </a:cubicBezTo>
                  <a:cubicBezTo>
                    <a:pt x="4907" y="456"/>
                    <a:pt x="1065" y="1"/>
                    <a:pt x="1065" y="1"/>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3"/>
            <p:cNvSpPr/>
            <p:nvPr/>
          </p:nvSpPr>
          <p:spPr>
            <a:xfrm>
              <a:off x="4253747" y="3525260"/>
              <a:ext cx="63568" cy="95868"/>
            </a:xfrm>
            <a:custGeom>
              <a:rect b="b" l="l" r="r" t="t"/>
              <a:pathLst>
                <a:path extrusionOk="0" h="2202" w="1460">
                  <a:moveTo>
                    <a:pt x="316" y="1"/>
                  </a:moveTo>
                  <a:cubicBezTo>
                    <a:pt x="276" y="1"/>
                    <a:pt x="242" y="22"/>
                    <a:pt x="218" y="68"/>
                  </a:cubicBezTo>
                  <a:cubicBezTo>
                    <a:pt x="0" y="477"/>
                    <a:pt x="370" y="2201"/>
                    <a:pt x="690" y="2201"/>
                  </a:cubicBezTo>
                  <a:cubicBezTo>
                    <a:pt x="715" y="2201"/>
                    <a:pt x="739" y="2191"/>
                    <a:pt x="762" y="2170"/>
                  </a:cubicBezTo>
                  <a:cubicBezTo>
                    <a:pt x="1459" y="1543"/>
                    <a:pt x="659" y="1"/>
                    <a:pt x="316" y="1"/>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3"/>
            <p:cNvSpPr/>
            <p:nvPr/>
          </p:nvSpPr>
          <p:spPr>
            <a:xfrm>
              <a:off x="4360765" y="3693190"/>
              <a:ext cx="23207" cy="5703"/>
            </a:xfrm>
            <a:custGeom>
              <a:rect b="b" l="l" r="r" t="t"/>
              <a:pathLst>
                <a:path extrusionOk="0" h="131" w="533">
                  <a:moveTo>
                    <a:pt x="279" y="0"/>
                  </a:moveTo>
                  <a:cubicBezTo>
                    <a:pt x="217" y="0"/>
                    <a:pt x="142" y="2"/>
                    <a:pt x="60" y="8"/>
                  </a:cubicBezTo>
                  <a:cubicBezTo>
                    <a:pt x="26" y="10"/>
                    <a:pt x="1" y="40"/>
                    <a:pt x="4" y="73"/>
                  </a:cubicBezTo>
                  <a:cubicBezTo>
                    <a:pt x="5" y="105"/>
                    <a:pt x="35" y="131"/>
                    <a:pt x="64" y="131"/>
                  </a:cubicBezTo>
                  <a:cubicBezTo>
                    <a:pt x="66" y="131"/>
                    <a:pt x="67" y="131"/>
                    <a:pt x="69" y="131"/>
                  </a:cubicBezTo>
                  <a:cubicBezTo>
                    <a:pt x="149" y="125"/>
                    <a:pt x="221" y="123"/>
                    <a:pt x="282" y="123"/>
                  </a:cubicBezTo>
                  <a:cubicBezTo>
                    <a:pt x="392" y="123"/>
                    <a:pt x="462" y="129"/>
                    <a:pt x="463" y="129"/>
                  </a:cubicBezTo>
                  <a:cubicBezTo>
                    <a:pt x="465" y="131"/>
                    <a:pt x="468" y="131"/>
                    <a:pt x="470" y="131"/>
                  </a:cubicBezTo>
                  <a:cubicBezTo>
                    <a:pt x="501" y="131"/>
                    <a:pt x="527" y="106"/>
                    <a:pt x="530" y="75"/>
                  </a:cubicBezTo>
                  <a:cubicBezTo>
                    <a:pt x="533" y="41"/>
                    <a:pt x="509" y="11"/>
                    <a:pt x="476" y="8"/>
                  </a:cubicBezTo>
                  <a:cubicBezTo>
                    <a:pt x="471" y="7"/>
                    <a:pt x="396" y="0"/>
                    <a:pt x="279" y="0"/>
                  </a:cubicBezTo>
                  <a:close/>
                </a:path>
              </a:pathLst>
            </a:custGeom>
            <a:solidFill>
              <a:srgbClr val="F96D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3"/>
            <p:cNvSpPr/>
            <p:nvPr/>
          </p:nvSpPr>
          <p:spPr>
            <a:xfrm>
              <a:off x="4318794" y="3648040"/>
              <a:ext cx="122477" cy="37877"/>
            </a:xfrm>
            <a:custGeom>
              <a:rect b="b" l="l" r="r" t="t"/>
              <a:pathLst>
                <a:path extrusionOk="0" h="870" w="2813">
                  <a:moveTo>
                    <a:pt x="92" y="0"/>
                  </a:moveTo>
                  <a:cubicBezTo>
                    <a:pt x="64" y="0"/>
                    <a:pt x="40" y="20"/>
                    <a:pt x="33" y="49"/>
                  </a:cubicBezTo>
                  <a:cubicBezTo>
                    <a:pt x="0" y="194"/>
                    <a:pt x="12" y="661"/>
                    <a:pt x="333" y="803"/>
                  </a:cubicBezTo>
                  <a:cubicBezTo>
                    <a:pt x="439" y="850"/>
                    <a:pt x="750" y="870"/>
                    <a:pt x="1117" y="870"/>
                  </a:cubicBezTo>
                  <a:cubicBezTo>
                    <a:pt x="1805" y="870"/>
                    <a:pt x="2687" y="803"/>
                    <a:pt x="2779" y="734"/>
                  </a:cubicBezTo>
                  <a:cubicBezTo>
                    <a:pt x="2806" y="714"/>
                    <a:pt x="2813" y="675"/>
                    <a:pt x="2793" y="647"/>
                  </a:cubicBezTo>
                  <a:cubicBezTo>
                    <a:pt x="2780" y="631"/>
                    <a:pt x="2762" y="623"/>
                    <a:pt x="2744" y="623"/>
                  </a:cubicBezTo>
                  <a:cubicBezTo>
                    <a:pt x="2732" y="623"/>
                    <a:pt x="2719" y="627"/>
                    <a:pt x="2708" y="635"/>
                  </a:cubicBezTo>
                  <a:cubicBezTo>
                    <a:pt x="2605" y="693"/>
                    <a:pt x="1766" y="748"/>
                    <a:pt x="1119" y="748"/>
                  </a:cubicBezTo>
                  <a:cubicBezTo>
                    <a:pt x="767" y="748"/>
                    <a:pt x="473" y="732"/>
                    <a:pt x="383" y="691"/>
                  </a:cubicBezTo>
                  <a:cubicBezTo>
                    <a:pt x="129" y="578"/>
                    <a:pt x="129" y="177"/>
                    <a:pt x="153" y="74"/>
                  </a:cubicBezTo>
                  <a:cubicBezTo>
                    <a:pt x="159" y="41"/>
                    <a:pt x="139" y="9"/>
                    <a:pt x="106" y="2"/>
                  </a:cubicBezTo>
                  <a:cubicBezTo>
                    <a:pt x="101" y="1"/>
                    <a:pt x="97" y="0"/>
                    <a:pt x="92" y="0"/>
                  </a:cubicBezTo>
                  <a:close/>
                </a:path>
              </a:pathLst>
            </a:custGeom>
            <a:solidFill>
              <a:srgbClr val="F96D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3"/>
            <p:cNvSpPr/>
            <p:nvPr/>
          </p:nvSpPr>
          <p:spPr>
            <a:xfrm>
              <a:off x="4383405" y="3605633"/>
              <a:ext cx="39229" cy="87857"/>
            </a:xfrm>
            <a:custGeom>
              <a:rect b="b" l="l" r="r" t="t"/>
              <a:pathLst>
                <a:path extrusionOk="0" h="2018" w="901">
                  <a:moveTo>
                    <a:pt x="766" y="0"/>
                  </a:moveTo>
                  <a:lnTo>
                    <a:pt x="355" y="973"/>
                  </a:lnTo>
                  <a:lnTo>
                    <a:pt x="148" y="890"/>
                  </a:lnTo>
                  <a:lnTo>
                    <a:pt x="1" y="1305"/>
                  </a:lnTo>
                  <a:cubicBezTo>
                    <a:pt x="1" y="1305"/>
                    <a:pt x="335" y="2018"/>
                    <a:pt x="651" y="2018"/>
                  </a:cubicBezTo>
                  <a:cubicBezTo>
                    <a:pt x="901" y="2018"/>
                    <a:pt x="766" y="1"/>
                    <a:pt x="766" y="0"/>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3"/>
            <p:cNvSpPr/>
            <p:nvPr/>
          </p:nvSpPr>
          <p:spPr>
            <a:xfrm>
              <a:off x="4340258" y="3593181"/>
              <a:ext cx="42756" cy="46933"/>
            </a:xfrm>
            <a:custGeom>
              <a:rect b="b" l="l" r="r" t="t"/>
              <a:pathLst>
                <a:path extrusionOk="0" h="1078" w="982">
                  <a:moveTo>
                    <a:pt x="631" y="1"/>
                  </a:moveTo>
                  <a:cubicBezTo>
                    <a:pt x="402" y="1"/>
                    <a:pt x="156" y="243"/>
                    <a:pt x="77" y="539"/>
                  </a:cubicBezTo>
                  <a:cubicBezTo>
                    <a:pt x="0" y="837"/>
                    <a:pt x="122" y="1077"/>
                    <a:pt x="351" y="1077"/>
                  </a:cubicBezTo>
                  <a:cubicBezTo>
                    <a:pt x="579" y="1077"/>
                    <a:pt x="827" y="837"/>
                    <a:pt x="904" y="539"/>
                  </a:cubicBezTo>
                  <a:cubicBezTo>
                    <a:pt x="981" y="243"/>
                    <a:pt x="859"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3"/>
            <p:cNvSpPr/>
            <p:nvPr/>
          </p:nvSpPr>
          <p:spPr>
            <a:xfrm>
              <a:off x="4425682" y="3608681"/>
              <a:ext cx="40535" cy="39967"/>
            </a:xfrm>
            <a:custGeom>
              <a:rect b="b" l="l" r="r" t="t"/>
              <a:pathLst>
                <a:path extrusionOk="0" h="918" w="931">
                  <a:moveTo>
                    <a:pt x="598" y="0"/>
                  </a:moveTo>
                  <a:cubicBezTo>
                    <a:pt x="382" y="0"/>
                    <a:pt x="147" y="206"/>
                    <a:pt x="73" y="460"/>
                  </a:cubicBezTo>
                  <a:cubicBezTo>
                    <a:pt x="1" y="712"/>
                    <a:pt x="116" y="918"/>
                    <a:pt x="332" y="918"/>
                  </a:cubicBezTo>
                  <a:cubicBezTo>
                    <a:pt x="550" y="918"/>
                    <a:pt x="784" y="712"/>
                    <a:pt x="858" y="460"/>
                  </a:cubicBezTo>
                  <a:cubicBezTo>
                    <a:pt x="931" y="206"/>
                    <a:pt x="816"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3"/>
            <p:cNvSpPr/>
            <p:nvPr/>
          </p:nvSpPr>
          <p:spPr>
            <a:xfrm>
              <a:off x="4323452" y="3592354"/>
              <a:ext cx="74758" cy="38574"/>
            </a:xfrm>
            <a:custGeom>
              <a:rect b="b" l="l" r="r" t="t"/>
              <a:pathLst>
                <a:path extrusionOk="0" h="886" w="1717">
                  <a:moveTo>
                    <a:pt x="158" y="0"/>
                  </a:moveTo>
                  <a:lnTo>
                    <a:pt x="0" y="638"/>
                  </a:lnTo>
                  <a:cubicBezTo>
                    <a:pt x="438" y="837"/>
                    <a:pt x="839" y="886"/>
                    <a:pt x="1127" y="886"/>
                  </a:cubicBezTo>
                  <a:cubicBezTo>
                    <a:pt x="1404" y="886"/>
                    <a:pt x="1576" y="841"/>
                    <a:pt x="1576" y="841"/>
                  </a:cubicBezTo>
                  <a:lnTo>
                    <a:pt x="1717" y="389"/>
                  </a:lnTo>
                  <a:lnTo>
                    <a:pt x="1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3"/>
            <p:cNvSpPr/>
            <p:nvPr/>
          </p:nvSpPr>
          <p:spPr>
            <a:xfrm>
              <a:off x="4415145" y="3603108"/>
              <a:ext cx="65092" cy="32566"/>
            </a:xfrm>
            <a:custGeom>
              <a:rect b="b" l="l" r="r" t="t"/>
              <a:pathLst>
                <a:path extrusionOk="0" h="748" w="1495">
                  <a:moveTo>
                    <a:pt x="1495" y="1"/>
                  </a:moveTo>
                  <a:lnTo>
                    <a:pt x="2" y="48"/>
                  </a:lnTo>
                  <a:lnTo>
                    <a:pt x="1" y="715"/>
                  </a:lnTo>
                  <a:cubicBezTo>
                    <a:pt x="139" y="738"/>
                    <a:pt x="271" y="748"/>
                    <a:pt x="395" y="748"/>
                  </a:cubicBezTo>
                  <a:cubicBezTo>
                    <a:pt x="1041" y="748"/>
                    <a:pt x="1467" y="482"/>
                    <a:pt x="1467" y="482"/>
                  </a:cubicBezTo>
                  <a:lnTo>
                    <a:pt x="14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3"/>
            <p:cNvSpPr/>
            <p:nvPr/>
          </p:nvSpPr>
          <p:spPr>
            <a:xfrm>
              <a:off x="4271380" y="3466744"/>
              <a:ext cx="253749" cy="160694"/>
            </a:xfrm>
            <a:custGeom>
              <a:rect b="b" l="l" r="r" t="t"/>
              <a:pathLst>
                <a:path extrusionOk="0" h="3691" w="5828">
                  <a:moveTo>
                    <a:pt x="32" y="0"/>
                  </a:moveTo>
                  <a:lnTo>
                    <a:pt x="32" y="0"/>
                  </a:lnTo>
                  <a:cubicBezTo>
                    <a:pt x="0" y="112"/>
                    <a:pt x="564" y="2459"/>
                    <a:pt x="1162" y="3098"/>
                  </a:cubicBezTo>
                  <a:cubicBezTo>
                    <a:pt x="1577" y="3545"/>
                    <a:pt x="2580" y="3691"/>
                    <a:pt x="3451" y="3691"/>
                  </a:cubicBezTo>
                  <a:cubicBezTo>
                    <a:pt x="4178" y="3691"/>
                    <a:pt x="4814" y="3589"/>
                    <a:pt x="4939" y="3476"/>
                  </a:cubicBezTo>
                  <a:cubicBezTo>
                    <a:pt x="5754" y="2746"/>
                    <a:pt x="5828" y="602"/>
                    <a:pt x="5828" y="602"/>
                  </a:cubicBezTo>
                  <a:lnTo>
                    <a:pt x="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3"/>
            <p:cNvSpPr/>
            <p:nvPr/>
          </p:nvSpPr>
          <p:spPr>
            <a:xfrm>
              <a:off x="4263282" y="3343486"/>
              <a:ext cx="271078" cy="244198"/>
            </a:xfrm>
            <a:custGeom>
              <a:rect b="b" l="l" r="r" t="t"/>
              <a:pathLst>
                <a:path extrusionOk="0" h="5609" w="6226">
                  <a:moveTo>
                    <a:pt x="3159" y="0"/>
                  </a:moveTo>
                  <a:cubicBezTo>
                    <a:pt x="1604" y="0"/>
                    <a:pt x="575" y="943"/>
                    <a:pt x="264" y="2229"/>
                  </a:cubicBezTo>
                  <a:cubicBezTo>
                    <a:pt x="0" y="3319"/>
                    <a:pt x="726" y="5465"/>
                    <a:pt x="3576" y="5600"/>
                  </a:cubicBezTo>
                  <a:cubicBezTo>
                    <a:pt x="3706" y="5606"/>
                    <a:pt x="3828" y="5609"/>
                    <a:pt x="3943" y="5609"/>
                  </a:cubicBezTo>
                  <a:cubicBezTo>
                    <a:pt x="5194" y="5609"/>
                    <a:pt x="5638" y="5227"/>
                    <a:pt x="5925" y="4009"/>
                  </a:cubicBezTo>
                  <a:cubicBezTo>
                    <a:pt x="6226" y="2734"/>
                    <a:pt x="6126" y="655"/>
                    <a:pt x="4388" y="177"/>
                  </a:cubicBezTo>
                  <a:cubicBezTo>
                    <a:pt x="3949" y="56"/>
                    <a:pt x="3538" y="0"/>
                    <a:pt x="31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3"/>
            <p:cNvSpPr/>
            <p:nvPr/>
          </p:nvSpPr>
          <p:spPr>
            <a:xfrm>
              <a:off x="4326674" y="3343486"/>
              <a:ext cx="207684" cy="234751"/>
            </a:xfrm>
            <a:custGeom>
              <a:rect b="b" l="l" r="r" t="t"/>
              <a:pathLst>
                <a:path extrusionOk="0" h="5392" w="4770">
                  <a:moveTo>
                    <a:pt x="1713" y="1"/>
                  </a:moveTo>
                  <a:cubicBezTo>
                    <a:pt x="1643" y="1"/>
                    <a:pt x="1573" y="3"/>
                    <a:pt x="1505" y="7"/>
                  </a:cubicBezTo>
                  <a:cubicBezTo>
                    <a:pt x="826" y="443"/>
                    <a:pt x="315" y="1254"/>
                    <a:pt x="194" y="2229"/>
                  </a:cubicBezTo>
                  <a:cubicBezTo>
                    <a:pt x="1" y="3802"/>
                    <a:pt x="453" y="5152"/>
                    <a:pt x="2184" y="5367"/>
                  </a:cubicBezTo>
                  <a:cubicBezTo>
                    <a:pt x="2319" y="5383"/>
                    <a:pt x="2448" y="5391"/>
                    <a:pt x="2571" y="5391"/>
                  </a:cubicBezTo>
                  <a:cubicBezTo>
                    <a:pt x="3399" y="5391"/>
                    <a:pt x="3972" y="5027"/>
                    <a:pt x="4346" y="4447"/>
                  </a:cubicBezTo>
                  <a:cubicBezTo>
                    <a:pt x="4390" y="4314"/>
                    <a:pt x="4431" y="4169"/>
                    <a:pt x="4469" y="4009"/>
                  </a:cubicBezTo>
                  <a:cubicBezTo>
                    <a:pt x="4770" y="2734"/>
                    <a:pt x="4670" y="655"/>
                    <a:pt x="2932" y="177"/>
                  </a:cubicBezTo>
                  <a:cubicBezTo>
                    <a:pt x="2497" y="56"/>
                    <a:pt x="2090" y="1"/>
                    <a:pt x="17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3"/>
            <p:cNvSpPr/>
            <p:nvPr/>
          </p:nvSpPr>
          <p:spPr>
            <a:xfrm>
              <a:off x="4368820" y="3492214"/>
              <a:ext cx="131707" cy="107449"/>
            </a:xfrm>
            <a:custGeom>
              <a:rect b="b" l="l" r="r" t="t"/>
              <a:pathLst>
                <a:path extrusionOk="0" h="2468" w="3025">
                  <a:moveTo>
                    <a:pt x="1715" y="0"/>
                  </a:moveTo>
                  <a:cubicBezTo>
                    <a:pt x="1129" y="0"/>
                    <a:pt x="533" y="371"/>
                    <a:pt x="289" y="929"/>
                  </a:cubicBezTo>
                  <a:cubicBezTo>
                    <a:pt x="0" y="1588"/>
                    <a:pt x="313" y="2261"/>
                    <a:pt x="989" y="2429"/>
                  </a:cubicBezTo>
                  <a:cubicBezTo>
                    <a:pt x="1094" y="2455"/>
                    <a:pt x="1202" y="2468"/>
                    <a:pt x="1310" y="2468"/>
                  </a:cubicBezTo>
                  <a:cubicBezTo>
                    <a:pt x="1895" y="2468"/>
                    <a:pt x="2490" y="2097"/>
                    <a:pt x="2736" y="1539"/>
                  </a:cubicBezTo>
                  <a:cubicBezTo>
                    <a:pt x="3024" y="880"/>
                    <a:pt x="2711" y="207"/>
                    <a:pt x="2035" y="39"/>
                  </a:cubicBezTo>
                  <a:cubicBezTo>
                    <a:pt x="1930" y="13"/>
                    <a:pt x="1823" y="0"/>
                    <a:pt x="17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3"/>
            <p:cNvSpPr/>
            <p:nvPr/>
          </p:nvSpPr>
          <p:spPr>
            <a:xfrm>
              <a:off x="4385147" y="3492214"/>
              <a:ext cx="107151" cy="73534"/>
            </a:xfrm>
            <a:custGeom>
              <a:rect b="b" l="l" r="r" t="t"/>
              <a:pathLst>
                <a:path extrusionOk="0" h="1689" w="2461">
                  <a:moveTo>
                    <a:pt x="1340" y="1"/>
                  </a:moveTo>
                  <a:cubicBezTo>
                    <a:pt x="814" y="1"/>
                    <a:pt x="281" y="299"/>
                    <a:pt x="0" y="764"/>
                  </a:cubicBezTo>
                  <a:cubicBezTo>
                    <a:pt x="49" y="1184"/>
                    <a:pt x="339" y="1533"/>
                    <a:pt x="800" y="1650"/>
                  </a:cubicBezTo>
                  <a:cubicBezTo>
                    <a:pt x="905" y="1676"/>
                    <a:pt x="1012" y="1688"/>
                    <a:pt x="1120" y="1688"/>
                  </a:cubicBezTo>
                  <a:cubicBezTo>
                    <a:pt x="1647" y="1688"/>
                    <a:pt x="2180" y="1389"/>
                    <a:pt x="2460" y="924"/>
                  </a:cubicBezTo>
                  <a:cubicBezTo>
                    <a:pt x="2413" y="504"/>
                    <a:pt x="2122" y="154"/>
                    <a:pt x="1660" y="39"/>
                  </a:cubicBezTo>
                  <a:cubicBezTo>
                    <a:pt x="1556" y="13"/>
                    <a:pt x="1448" y="1"/>
                    <a:pt x="1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3"/>
            <p:cNvSpPr/>
            <p:nvPr/>
          </p:nvSpPr>
          <p:spPr>
            <a:xfrm>
              <a:off x="4388761" y="3516553"/>
              <a:ext cx="97529" cy="75623"/>
            </a:xfrm>
            <a:custGeom>
              <a:rect b="b" l="l" r="r" t="t"/>
              <a:pathLst>
                <a:path extrusionOk="0" h="1737" w="2240">
                  <a:moveTo>
                    <a:pt x="1308" y="1"/>
                  </a:moveTo>
                  <a:cubicBezTo>
                    <a:pt x="881" y="1"/>
                    <a:pt x="435" y="258"/>
                    <a:pt x="236" y="648"/>
                  </a:cubicBezTo>
                  <a:cubicBezTo>
                    <a:pt x="0" y="1110"/>
                    <a:pt x="206" y="1585"/>
                    <a:pt x="694" y="1708"/>
                  </a:cubicBezTo>
                  <a:cubicBezTo>
                    <a:pt x="772" y="1727"/>
                    <a:pt x="853" y="1737"/>
                    <a:pt x="934" y="1737"/>
                  </a:cubicBezTo>
                  <a:cubicBezTo>
                    <a:pt x="1361" y="1737"/>
                    <a:pt x="1807" y="1479"/>
                    <a:pt x="2004" y="1089"/>
                  </a:cubicBezTo>
                  <a:cubicBezTo>
                    <a:pt x="2240" y="627"/>
                    <a:pt x="2036" y="152"/>
                    <a:pt x="1547" y="29"/>
                  </a:cubicBezTo>
                  <a:cubicBezTo>
                    <a:pt x="1469" y="10"/>
                    <a:pt x="1389" y="1"/>
                    <a:pt x="13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3"/>
            <p:cNvSpPr/>
            <p:nvPr/>
          </p:nvSpPr>
          <p:spPr>
            <a:xfrm>
              <a:off x="4398775" y="3518120"/>
              <a:ext cx="82987" cy="64347"/>
            </a:xfrm>
            <a:custGeom>
              <a:rect b="b" l="l" r="r" t="t"/>
              <a:pathLst>
                <a:path extrusionOk="0" h="1478" w="1906">
                  <a:moveTo>
                    <a:pt x="1113" y="1"/>
                  </a:moveTo>
                  <a:cubicBezTo>
                    <a:pt x="750" y="1"/>
                    <a:pt x="369" y="219"/>
                    <a:pt x="201" y="551"/>
                  </a:cubicBezTo>
                  <a:cubicBezTo>
                    <a:pt x="0" y="946"/>
                    <a:pt x="174" y="1350"/>
                    <a:pt x="590" y="1452"/>
                  </a:cubicBezTo>
                  <a:cubicBezTo>
                    <a:pt x="657" y="1469"/>
                    <a:pt x="725" y="1477"/>
                    <a:pt x="795" y="1477"/>
                  </a:cubicBezTo>
                  <a:cubicBezTo>
                    <a:pt x="1158" y="1477"/>
                    <a:pt x="1537" y="1258"/>
                    <a:pt x="1704" y="928"/>
                  </a:cubicBezTo>
                  <a:cubicBezTo>
                    <a:pt x="1905" y="533"/>
                    <a:pt x="1732" y="129"/>
                    <a:pt x="1316" y="25"/>
                  </a:cubicBezTo>
                  <a:cubicBezTo>
                    <a:pt x="1250" y="9"/>
                    <a:pt x="1182" y="1"/>
                    <a:pt x="1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3"/>
            <p:cNvSpPr/>
            <p:nvPr/>
          </p:nvSpPr>
          <p:spPr>
            <a:xfrm>
              <a:off x="4421415" y="3342615"/>
              <a:ext cx="30652" cy="156602"/>
            </a:xfrm>
            <a:custGeom>
              <a:rect b="b" l="l" r="r" t="t"/>
              <a:pathLst>
                <a:path extrusionOk="0" h="3597" w="704">
                  <a:moveTo>
                    <a:pt x="136" y="0"/>
                  </a:moveTo>
                  <a:cubicBezTo>
                    <a:pt x="124" y="0"/>
                    <a:pt x="112" y="2"/>
                    <a:pt x="100" y="5"/>
                  </a:cubicBezTo>
                  <a:cubicBezTo>
                    <a:pt x="37" y="27"/>
                    <a:pt x="0" y="95"/>
                    <a:pt x="20" y="158"/>
                  </a:cubicBezTo>
                  <a:cubicBezTo>
                    <a:pt x="344" y="1212"/>
                    <a:pt x="456" y="3457"/>
                    <a:pt x="456" y="3480"/>
                  </a:cubicBezTo>
                  <a:cubicBezTo>
                    <a:pt x="460" y="3547"/>
                    <a:pt x="513" y="3596"/>
                    <a:pt x="578" y="3596"/>
                  </a:cubicBezTo>
                  <a:lnTo>
                    <a:pt x="584" y="3596"/>
                  </a:lnTo>
                  <a:cubicBezTo>
                    <a:pt x="652" y="3593"/>
                    <a:pt x="703" y="3536"/>
                    <a:pt x="700" y="3469"/>
                  </a:cubicBezTo>
                  <a:cubicBezTo>
                    <a:pt x="696" y="3376"/>
                    <a:pt x="587" y="1170"/>
                    <a:pt x="253" y="87"/>
                  </a:cubicBezTo>
                  <a:cubicBezTo>
                    <a:pt x="237" y="34"/>
                    <a:pt x="189" y="0"/>
                    <a:pt x="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3"/>
            <p:cNvSpPr/>
            <p:nvPr/>
          </p:nvSpPr>
          <p:spPr>
            <a:xfrm>
              <a:off x="4264805" y="3543024"/>
              <a:ext cx="26472" cy="54900"/>
            </a:xfrm>
            <a:custGeom>
              <a:rect b="b" l="l" r="r" t="t"/>
              <a:pathLst>
                <a:path extrusionOk="0" h="1261" w="608">
                  <a:moveTo>
                    <a:pt x="182" y="1"/>
                  </a:moveTo>
                  <a:cubicBezTo>
                    <a:pt x="159" y="1"/>
                    <a:pt x="140" y="13"/>
                    <a:pt x="126" y="40"/>
                  </a:cubicBezTo>
                  <a:cubicBezTo>
                    <a:pt x="0" y="274"/>
                    <a:pt x="213" y="1260"/>
                    <a:pt x="397" y="1260"/>
                  </a:cubicBezTo>
                  <a:cubicBezTo>
                    <a:pt x="397" y="1260"/>
                    <a:pt x="398" y="1260"/>
                    <a:pt x="398" y="1260"/>
                  </a:cubicBezTo>
                  <a:cubicBezTo>
                    <a:pt x="392" y="1245"/>
                    <a:pt x="386" y="1230"/>
                    <a:pt x="380" y="1213"/>
                  </a:cubicBezTo>
                  <a:cubicBezTo>
                    <a:pt x="309" y="995"/>
                    <a:pt x="327" y="793"/>
                    <a:pt x="419" y="763"/>
                  </a:cubicBezTo>
                  <a:cubicBezTo>
                    <a:pt x="427" y="760"/>
                    <a:pt x="434" y="759"/>
                    <a:pt x="442" y="759"/>
                  </a:cubicBezTo>
                  <a:cubicBezTo>
                    <a:pt x="489" y="759"/>
                    <a:pt x="544" y="799"/>
                    <a:pt x="594" y="865"/>
                  </a:cubicBezTo>
                  <a:cubicBezTo>
                    <a:pt x="607" y="471"/>
                    <a:pt x="325" y="1"/>
                    <a:pt x="182" y="1"/>
                  </a:cubicBezTo>
                  <a:close/>
                </a:path>
              </a:pathLst>
            </a:custGeom>
            <a:solidFill>
              <a:srgbClr val="F96D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3"/>
            <p:cNvSpPr/>
            <p:nvPr/>
          </p:nvSpPr>
          <p:spPr>
            <a:xfrm>
              <a:off x="4428904" y="4017424"/>
              <a:ext cx="95657" cy="433192"/>
            </a:xfrm>
            <a:custGeom>
              <a:rect b="b" l="l" r="r" t="t"/>
              <a:pathLst>
                <a:path extrusionOk="0" h="9950" w="2197">
                  <a:moveTo>
                    <a:pt x="1604" y="0"/>
                  </a:moveTo>
                  <a:lnTo>
                    <a:pt x="1" y="67"/>
                  </a:lnTo>
                  <a:cubicBezTo>
                    <a:pt x="249" y="2339"/>
                    <a:pt x="831" y="7585"/>
                    <a:pt x="1094" y="9950"/>
                  </a:cubicBezTo>
                  <a:cubicBezTo>
                    <a:pt x="1496" y="9892"/>
                    <a:pt x="1871" y="9836"/>
                    <a:pt x="2196" y="9788"/>
                  </a:cubicBezTo>
                  <a:lnTo>
                    <a:pt x="1604" y="0"/>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3"/>
            <p:cNvSpPr/>
            <p:nvPr/>
          </p:nvSpPr>
          <p:spPr>
            <a:xfrm>
              <a:off x="4526605" y="4222274"/>
              <a:ext cx="11973" cy="49414"/>
            </a:xfrm>
            <a:custGeom>
              <a:rect b="b" l="l" r="r" t="t"/>
              <a:pathLst>
                <a:path extrusionOk="0" h="1135" w="275">
                  <a:moveTo>
                    <a:pt x="274" y="1"/>
                  </a:moveTo>
                  <a:lnTo>
                    <a:pt x="1" y="55"/>
                  </a:lnTo>
                  <a:lnTo>
                    <a:pt x="72" y="1135"/>
                  </a:lnTo>
                  <a:lnTo>
                    <a:pt x="268" y="1097"/>
                  </a:lnTo>
                  <a:lnTo>
                    <a:pt x="274" y="1"/>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3"/>
            <p:cNvSpPr/>
            <p:nvPr/>
          </p:nvSpPr>
          <p:spPr>
            <a:xfrm>
              <a:off x="4517462" y="4073197"/>
              <a:ext cx="20986" cy="139666"/>
            </a:xfrm>
            <a:custGeom>
              <a:rect b="b" l="l" r="r" t="t"/>
              <a:pathLst>
                <a:path extrusionOk="0" h="3208" w="482">
                  <a:moveTo>
                    <a:pt x="421" y="1"/>
                  </a:moveTo>
                  <a:cubicBezTo>
                    <a:pt x="305" y="1"/>
                    <a:pt x="0" y="91"/>
                    <a:pt x="0" y="91"/>
                  </a:cubicBezTo>
                  <a:lnTo>
                    <a:pt x="191" y="3207"/>
                  </a:lnTo>
                  <a:lnTo>
                    <a:pt x="481" y="3148"/>
                  </a:lnTo>
                  <a:cubicBezTo>
                    <a:pt x="481" y="3148"/>
                    <a:pt x="465" y="83"/>
                    <a:pt x="465" y="18"/>
                  </a:cubicBezTo>
                  <a:cubicBezTo>
                    <a:pt x="465" y="6"/>
                    <a:pt x="448" y="1"/>
                    <a:pt x="421" y="1"/>
                  </a:cubicBez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3"/>
            <p:cNvSpPr/>
            <p:nvPr/>
          </p:nvSpPr>
          <p:spPr>
            <a:xfrm>
              <a:off x="4323844" y="4293896"/>
              <a:ext cx="179688" cy="191606"/>
            </a:xfrm>
            <a:custGeom>
              <a:rect b="b" l="l" r="r" t="t"/>
              <a:pathLst>
                <a:path extrusionOk="0" h="4401" w="4127">
                  <a:moveTo>
                    <a:pt x="3832" y="1"/>
                  </a:moveTo>
                  <a:lnTo>
                    <a:pt x="1" y="194"/>
                  </a:lnTo>
                  <a:lnTo>
                    <a:pt x="888" y="4401"/>
                  </a:lnTo>
                  <a:lnTo>
                    <a:pt x="1008" y="4375"/>
                  </a:lnTo>
                  <a:lnTo>
                    <a:pt x="150" y="309"/>
                  </a:lnTo>
                  <a:lnTo>
                    <a:pt x="3719" y="128"/>
                  </a:lnTo>
                  <a:lnTo>
                    <a:pt x="4006" y="3831"/>
                  </a:lnTo>
                  <a:lnTo>
                    <a:pt x="4127" y="3822"/>
                  </a:lnTo>
                  <a:lnTo>
                    <a:pt x="38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3"/>
            <p:cNvSpPr/>
            <p:nvPr/>
          </p:nvSpPr>
          <p:spPr>
            <a:xfrm>
              <a:off x="4366904" y="4625183"/>
              <a:ext cx="142636" cy="51635"/>
            </a:xfrm>
            <a:custGeom>
              <a:rect b="b" l="l" r="r" t="t"/>
              <a:pathLst>
                <a:path extrusionOk="0" h="1186" w="3276">
                  <a:moveTo>
                    <a:pt x="3182" y="1"/>
                  </a:moveTo>
                  <a:lnTo>
                    <a:pt x="0" y="194"/>
                  </a:lnTo>
                  <a:lnTo>
                    <a:pt x="64" y="885"/>
                  </a:lnTo>
                  <a:lnTo>
                    <a:pt x="2163" y="1186"/>
                  </a:lnTo>
                  <a:lnTo>
                    <a:pt x="3276" y="748"/>
                  </a:lnTo>
                  <a:lnTo>
                    <a:pt x="31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3"/>
            <p:cNvSpPr/>
            <p:nvPr/>
          </p:nvSpPr>
          <p:spPr>
            <a:xfrm>
              <a:off x="4363290" y="4569105"/>
              <a:ext cx="142157" cy="39880"/>
            </a:xfrm>
            <a:custGeom>
              <a:rect b="b" l="l" r="r" t="t"/>
              <a:pathLst>
                <a:path extrusionOk="0" h="916" w="3265">
                  <a:moveTo>
                    <a:pt x="3265" y="0"/>
                  </a:moveTo>
                  <a:lnTo>
                    <a:pt x="0" y="180"/>
                  </a:lnTo>
                  <a:lnTo>
                    <a:pt x="83" y="915"/>
                  </a:lnTo>
                  <a:lnTo>
                    <a:pt x="3203" y="720"/>
                  </a:lnTo>
                  <a:lnTo>
                    <a:pt x="32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3"/>
            <p:cNvSpPr/>
            <p:nvPr/>
          </p:nvSpPr>
          <p:spPr>
            <a:xfrm>
              <a:off x="4349968" y="4509065"/>
              <a:ext cx="153521" cy="38356"/>
            </a:xfrm>
            <a:custGeom>
              <a:rect b="b" l="l" r="r" t="t"/>
              <a:pathLst>
                <a:path extrusionOk="0" h="881" w="3526">
                  <a:moveTo>
                    <a:pt x="3525" y="0"/>
                  </a:moveTo>
                  <a:lnTo>
                    <a:pt x="3525" y="0"/>
                  </a:lnTo>
                  <a:cubicBezTo>
                    <a:pt x="3525" y="0"/>
                    <a:pt x="1" y="233"/>
                    <a:pt x="14" y="288"/>
                  </a:cubicBezTo>
                  <a:cubicBezTo>
                    <a:pt x="28" y="342"/>
                    <a:pt x="287" y="880"/>
                    <a:pt x="287" y="880"/>
                  </a:cubicBezTo>
                  <a:lnTo>
                    <a:pt x="3457" y="647"/>
                  </a:lnTo>
                  <a:lnTo>
                    <a:pt x="35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3"/>
            <p:cNvSpPr/>
            <p:nvPr/>
          </p:nvSpPr>
          <p:spPr>
            <a:xfrm>
              <a:off x="4132055" y="3879449"/>
              <a:ext cx="31261" cy="40794"/>
            </a:xfrm>
            <a:custGeom>
              <a:rect b="b" l="l" r="r" t="t"/>
              <a:pathLst>
                <a:path extrusionOk="0" h="937" w="718">
                  <a:moveTo>
                    <a:pt x="359" y="0"/>
                  </a:moveTo>
                  <a:cubicBezTo>
                    <a:pt x="161" y="0"/>
                    <a:pt x="1" y="210"/>
                    <a:pt x="1" y="469"/>
                  </a:cubicBezTo>
                  <a:cubicBezTo>
                    <a:pt x="1" y="726"/>
                    <a:pt x="161" y="936"/>
                    <a:pt x="359" y="936"/>
                  </a:cubicBezTo>
                  <a:cubicBezTo>
                    <a:pt x="557" y="936"/>
                    <a:pt x="718" y="726"/>
                    <a:pt x="718" y="469"/>
                  </a:cubicBezTo>
                  <a:cubicBezTo>
                    <a:pt x="718" y="210"/>
                    <a:pt x="557" y="0"/>
                    <a:pt x="3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3"/>
            <p:cNvSpPr/>
            <p:nvPr/>
          </p:nvSpPr>
          <p:spPr>
            <a:xfrm>
              <a:off x="4480541" y="3917589"/>
              <a:ext cx="34788" cy="40489"/>
            </a:xfrm>
            <a:custGeom>
              <a:rect b="b" l="l" r="r" t="t"/>
              <a:pathLst>
                <a:path extrusionOk="0" h="930" w="799">
                  <a:moveTo>
                    <a:pt x="433" y="1"/>
                  </a:moveTo>
                  <a:cubicBezTo>
                    <a:pt x="256" y="1"/>
                    <a:pt x="90" y="168"/>
                    <a:pt x="47" y="400"/>
                  </a:cubicBezTo>
                  <a:cubicBezTo>
                    <a:pt x="0" y="654"/>
                    <a:pt x="121" y="890"/>
                    <a:pt x="316" y="925"/>
                  </a:cubicBezTo>
                  <a:cubicBezTo>
                    <a:pt x="333" y="928"/>
                    <a:pt x="350" y="930"/>
                    <a:pt x="367" y="930"/>
                  </a:cubicBezTo>
                  <a:cubicBezTo>
                    <a:pt x="544" y="930"/>
                    <a:pt x="710" y="762"/>
                    <a:pt x="753" y="530"/>
                  </a:cubicBezTo>
                  <a:cubicBezTo>
                    <a:pt x="799" y="275"/>
                    <a:pt x="679" y="40"/>
                    <a:pt x="484" y="6"/>
                  </a:cubicBezTo>
                  <a:cubicBezTo>
                    <a:pt x="467" y="2"/>
                    <a:pt x="450" y="1"/>
                    <a:pt x="4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3"/>
            <p:cNvSpPr/>
            <p:nvPr/>
          </p:nvSpPr>
          <p:spPr>
            <a:xfrm>
              <a:off x="4116556" y="3920245"/>
              <a:ext cx="105758" cy="46933"/>
            </a:xfrm>
            <a:custGeom>
              <a:rect b="b" l="l" r="r" t="t"/>
              <a:pathLst>
                <a:path extrusionOk="0" h="1078" w="2429">
                  <a:moveTo>
                    <a:pt x="2290" y="1"/>
                  </a:moveTo>
                  <a:cubicBezTo>
                    <a:pt x="2245" y="1"/>
                    <a:pt x="2201" y="27"/>
                    <a:pt x="2179" y="72"/>
                  </a:cubicBezTo>
                  <a:cubicBezTo>
                    <a:pt x="2177" y="76"/>
                    <a:pt x="1913" y="620"/>
                    <a:pt x="1438" y="788"/>
                  </a:cubicBezTo>
                  <a:cubicBezTo>
                    <a:pt x="1350" y="819"/>
                    <a:pt x="1257" y="832"/>
                    <a:pt x="1163" y="832"/>
                  </a:cubicBezTo>
                  <a:cubicBezTo>
                    <a:pt x="768" y="832"/>
                    <a:pt x="350" y="604"/>
                    <a:pt x="215" y="496"/>
                  </a:cubicBezTo>
                  <a:cubicBezTo>
                    <a:pt x="192" y="478"/>
                    <a:pt x="164" y="469"/>
                    <a:pt x="137" y="469"/>
                  </a:cubicBezTo>
                  <a:cubicBezTo>
                    <a:pt x="102" y="469"/>
                    <a:pt x="66" y="485"/>
                    <a:pt x="42" y="515"/>
                  </a:cubicBezTo>
                  <a:cubicBezTo>
                    <a:pt x="0" y="568"/>
                    <a:pt x="9" y="645"/>
                    <a:pt x="62" y="687"/>
                  </a:cubicBezTo>
                  <a:cubicBezTo>
                    <a:pt x="186" y="787"/>
                    <a:pt x="664" y="1077"/>
                    <a:pt x="1160" y="1077"/>
                  </a:cubicBezTo>
                  <a:cubicBezTo>
                    <a:pt x="1279" y="1077"/>
                    <a:pt x="1402" y="1060"/>
                    <a:pt x="1520" y="1018"/>
                  </a:cubicBezTo>
                  <a:cubicBezTo>
                    <a:pt x="2091" y="817"/>
                    <a:pt x="2388" y="202"/>
                    <a:pt x="2400" y="176"/>
                  </a:cubicBezTo>
                  <a:cubicBezTo>
                    <a:pt x="2428" y="115"/>
                    <a:pt x="2403" y="43"/>
                    <a:pt x="2342" y="13"/>
                  </a:cubicBezTo>
                  <a:cubicBezTo>
                    <a:pt x="2325" y="5"/>
                    <a:pt x="2308" y="1"/>
                    <a:pt x="2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3"/>
            <p:cNvSpPr/>
            <p:nvPr/>
          </p:nvSpPr>
          <p:spPr>
            <a:xfrm>
              <a:off x="4443010" y="3925731"/>
              <a:ext cx="64177" cy="73490"/>
            </a:xfrm>
            <a:custGeom>
              <a:rect b="b" l="l" r="r" t="t"/>
              <a:pathLst>
                <a:path extrusionOk="0" h="1688" w="1474">
                  <a:moveTo>
                    <a:pt x="186" y="0"/>
                  </a:moveTo>
                  <a:cubicBezTo>
                    <a:pt x="126" y="0"/>
                    <a:pt x="74" y="44"/>
                    <a:pt x="65" y="104"/>
                  </a:cubicBezTo>
                  <a:cubicBezTo>
                    <a:pt x="0" y="563"/>
                    <a:pt x="224" y="1046"/>
                    <a:pt x="663" y="1400"/>
                  </a:cubicBezTo>
                  <a:cubicBezTo>
                    <a:pt x="841" y="1542"/>
                    <a:pt x="1092" y="1687"/>
                    <a:pt x="1283" y="1687"/>
                  </a:cubicBezTo>
                  <a:cubicBezTo>
                    <a:pt x="1319" y="1687"/>
                    <a:pt x="1352" y="1683"/>
                    <a:pt x="1382" y="1671"/>
                  </a:cubicBezTo>
                  <a:cubicBezTo>
                    <a:pt x="1444" y="1648"/>
                    <a:pt x="1473" y="1582"/>
                    <a:pt x="1452" y="1518"/>
                  </a:cubicBezTo>
                  <a:cubicBezTo>
                    <a:pt x="1435" y="1468"/>
                    <a:pt x="1386" y="1437"/>
                    <a:pt x="1335" y="1437"/>
                  </a:cubicBezTo>
                  <a:cubicBezTo>
                    <a:pt x="1323" y="1437"/>
                    <a:pt x="1310" y="1439"/>
                    <a:pt x="1298" y="1443"/>
                  </a:cubicBezTo>
                  <a:cubicBezTo>
                    <a:pt x="1294" y="1444"/>
                    <a:pt x="1288" y="1444"/>
                    <a:pt x="1282" y="1444"/>
                  </a:cubicBezTo>
                  <a:cubicBezTo>
                    <a:pt x="1213" y="1444"/>
                    <a:pt x="1009" y="1376"/>
                    <a:pt x="775" y="1175"/>
                  </a:cubicBezTo>
                  <a:cubicBezTo>
                    <a:pt x="610" y="1033"/>
                    <a:pt x="235" y="649"/>
                    <a:pt x="307" y="139"/>
                  </a:cubicBezTo>
                  <a:cubicBezTo>
                    <a:pt x="316" y="73"/>
                    <a:pt x="271" y="11"/>
                    <a:pt x="203" y="2"/>
                  </a:cubicBezTo>
                  <a:cubicBezTo>
                    <a:pt x="197" y="1"/>
                    <a:pt x="192" y="0"/>
                    <a:pt x="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3"/>
            <p:cNvSpPr/>
            <p:nvPr/>
          </p:nvSpPr>
          <p:spPr>
            <a:xfrm>
              <a:off x="4578111" y="4607245"/>
              <a:ext cx="100272" cy="54116"/>
            </a:xfrm>
            <a:custGeom>
              <a:rect b="b" l="l" r="r" t="t"/>
              <a:pathLst>
                <a:path extrusionOk="0" h="1243" w="2303">
                  <a:moveTo>
                    <a:pt x="2167" y="0"/>
                  </a:moveTo>
                  <a:cubicBezTo>
                    <a:pt x="2153" y="0"/>
                    <a:pt x="2140" y="3"/>
                    <a:pt x="2126" y="7"/>
                  </a:cubicBezTo>
                  <a:cubicBezTo>
                    <a:pt x="2088" y="19"/>
                    <a:pt x="1196" y="331"/>
                    <a:pt x="76" y="1016"/>
                  </a:cubicBezTo>
                  <a:cubicBezTo>
                    <a:pt x="18" y="1051"/>
                    <a:pt x="0" y="1126"/>
                    <a:pt x="35" y="1184"/>
                  </a:cubicBezTo>
                  <a:cubicBezTo>
                    <a:pt x="58" y="1222"/>
                    <a:pt x="98" y="1243"/>
                    <a:pt x="139" y="1243"/>
                  </a:cubicBezTo>
                  <a:cubicBezTo>
                    <a:pt x="160" y="1243"/>
                    <a:pt x="183" y="1237"/>
                    <a:pt x="203" y="1225"/>
                  </a:cubicBezTo>
                  <a:cubicBezTo>
                    <a:pt x="1299" y="555"/>
                    <a:pt x="2197" y="240"/>
                    <a:pt x="2206" y="237"/>
                  </a:cubicBezTo>
                  <a:cubicBezTo>
                    <a:pt x="2270" y="216"/>
                    <a:pt x="2303" y="146"/>
                    <a:pt x="2282" y="83"/>
                  </a:cubicBezTo>
                  <a:cubicBezTo>
                    <a:pt x="2264" y="32"/>
                    <a:pt x="2217" y="0"/>
                    <a:pt x="2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3"/>
            <p:cNvSpPr/>
            <p:nvPr/>
          </p:nvSpPr>
          <p:spPr>
            <a:xfrm>
              <a:off x="4572625" y="4580686"/>
              <a:ext cx="57472" cy="35831"/>
            </a:xfrm>
            <a:custGeom>
              <a:rect b="b" l="l" r="r" t="t"/>
              <a:pathLst>
                <a:path extrusionOk="0" h="823" w="1320">
                  <a:moveTo>
                    <a:pt x="1206" y="0"/>
                  </a:moveTo>
                  <a:cubicBezTo>
                    <a:pt x="1206" y="0"/>
                    <a:pt x="551" y="344"/>
                    <a:pt x="82" y="593"/>
                  </a:cubicBezTo>
                  <a:cubicBezTo>
                    <a:pt x="23" y="625"/>
                    <a:pt x="1" y="699"/>
                    <a:pt x="32" y="759"/>
                  </a:cubicBezTo>
                  <a:cubicBezTo>
                    <a:pt x="55" y="800"/>
                    <a:pt x="97" y="823"/>
                    <a:pt x="141" y="823"/>
                  </a:cubicBezTo>
                  <a:cubicBezTo>
                    <a:pt x="159" y="823"/>
                    <a:pt x="179" y="818"/>
                    <a:pt x="197" y="809"/>
                  </a:cubicBezTo>
                  <a:cubicBezTo>
                    <a:pt x="666" y="560"/>
                    <a:pt x="1319" y="217"/>
                    <a:pt x="1319" y="217"/>
                  </a:cubicBez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3"/>
            <p:cNvSpPr/>
            <p:nvPr/>
          </p:nvSpPr>
          <p:spPr>
            <a:xfrm>
              <a:off x="4036792" y="4413105"/>
              <a:ext cx="16589" cy="100265"/>
            </a:xfrm>
            <a:custGeom>
              <a:rect b="b" l="l" r="r" t="t"/>
              <a:pathLst>
                <a:path extrusionOk="0" h="2303" w="381">
                  <a:moveTo>
                    <a:pt x="131" y="0"/>
                  </a:moveTo>
                  <a:cubicBezTo>
                    <a:pt x="126" y="0"/>
                    <a:pt x="120" y="0"/>
                    <a:pt x="114" y="1"/>
                  </a:cubicBezTo>
                  <a:cubicBezTo>
                    <a:pt x="48" y="10"/>
                    <a:pt x="1" y="72"/>
                    <a:pt x="10" y="139"/>
                  </a:cubicBezTo>
                  <a:cubicBezTo>
                    <a:pt x="70" y="595"/>
                    <a:pt x="132" y="2170"/>
                    <a:pt x="134" y="2185"/>
                  </a:cubicBezTo>
                  <a:cubicBezTo>
                    <a:pt x="136" y="2251"/>
                    <a:pt x="190" y="2303"/>
                    <a:pt x="255" y="2303"/>
                  </a:cubicBezTo>
                  <a:lnTo>
                    <a:pt x="260" y="2303"/>
                  </a:lnTo>
                  <a:cubicBezTo>
                    <a:pt x="328" y="2300"/>
                    <a:pt x="380" y="2244"/>
                    <a:pt x="377" y="2176"/>
                  </a:cubicBezTo>
                  <a:cubicBezTo>
                    <a:pt x="374" y="2111"/>
                    <a:pt x="314" y="574"/>
                    <a:pt x="252" y="106"/>
                  </a:cubicBezTo>
                  <a:cubicBezTo>
                    <a:pt x="244" y="45"/>
                    <a:pt x="192"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3"/>
            <p:cNvSpPr/>
            <p:nvPr/>
          </p:nvSpPr>
          <p:spPr>
            <a:xfrm>
              <a:off x="3845178" y="4013897"/>
              <a:ext cx="123087" cy="43319"/>
            </a:xfrm>
            <a:custGeom>
              <a:rect b="b" l="l" r="r" t="t"/>
              <a:pathLst>
                <a:path extrusionOk="0" h="995" w="2827">
                  <a:moveTo>
                    <a:pt x="1923" y="1"/>
                  </a:moveTo>
                  <a:cubicBezTo>
                    <a:pt x="1634" y="1"/>
                    <a:pt x="514" y="290"/>
                    <a:pt x="46" y="789"/>
                  </a:cubicBezTo>
                  <a:cubicBezTo>
                    <a:pt x="0" y="837"/>
                    <a:pt x="2" y="916"/>
                    <a:pt x="52" y="961"/>
                  </a:cubicBezTo>
                  <a:cubicBezTo>
                    <a:pt x="74" y="984"/>
                    <a:pt x="105" y="995"/>
                    <a:pt x="135" y="995"/>
                  </a:cubicBezTo>
                  <a:cubicBezTo>
                    <a:pt x="168" y="995"/>
                    <a:pt x="200" y="981"/>
                    <a:pt x="224" y="955"/>
                  </a:cubicBezTo>
                  <a:cubicBezTo>
                    <a:pt x="644" y="508"/>
                    <a:pt x="1716" y="242"/>
                    <a:pt x="1904" y="242"/>
                  </a:cubicBezTo>
                  <a:cubicBezTo>
                    <a:pt x="1910" y="242"/>
                    <a:pt x="1915" y="243"/>
                    <a:pt x="1919" y="243"/>
                  </a:cubicBezTo>
                  <a:cubicBezTo>
                    <a:pt x="2070" y="273"/>
                    <a:pt x="2656" y="428"/>
                    <a:pt x="2660" y="429"/>
                  </a:cubicBezTo>
                  <a:cubicBezTo>
                    <a:pt x="2671" y="432"/>
                    <a:pt x="2681" y="433"/>
                    <a:pt x="2692" y="433"/>
                  </a:cubicBezTo>
                  <a:cubicBezTo>
                    <a:pt x="2746" y="433"/>
                    <a:pt x="2796" y="398"/>
                    <a:pt x="2810" y="343"/>
                  </a:cubicBezTo>
                  <a:cubicBezTo>
                    <a:pt x="2826" y="276"/>
                    <a:pt x="2789" y="210"/>
                    <a:pt x="2724" y="193"/>
                  </a:cubicBezTo>
                  <a:cubicBezTo>
                    <a:pt x="2699" y="187"/>
                    <a:pt x="2125" y="36"/>
                    <a:pt x="1968" y="4"/>
                  </a:cubicBezTo>
                  <a:cubicBezTo>
                    <a:pt x="1956" y="2"/>
                    <a:pt x="1941" y="1"/>
                    <a:pt x="19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3"/>
            <p:cNvSpPr/>
            <p:nvPr/>
          </p:nvSpPr>
          <p:spPr>
            <a:xfrm>
              <a:off x="3946797" y="3982723"/>
              <a:ext cx="70491" cy="39227"/>
            </a:xfrm>
            <a:custGeom>
              <a:rect b="b" l="l" r="r" t="t"/>
              <a:pathLst>
                <a:path extrusionOk="0" h="901" w="1619">
                  <a:moveTo>
                    <a:pt x="139" y="1"/>
                  </a:moveTo>
                  <a:cubicBezTo>
                    <a:pt x="100" y="1"/>
                    <a:pt x="61" y="20"/>
                    <a:pt x="37" y="55"/>
                  </a:cubicBezTo>
                  <a:cubicBezTo>
                    <a:pt x="1" y="111"/>
                    <a:pt x="16" y="186"/>
                    <a:pt x="72" y="224"/>
                  </a:cubicBezTo>
                  <a:cubicBezTo>
                    <a:pt x="261" y="351"/>
                    <a:pt x="1310" y="834"/>
                    <a:pt x="1430" y="888"/>
                  </a:cubicBezTo>
                  <a:cubicBezTo>
                    <a:pt x="1446" y="896"/>
                    <a:pt x="1463" y="900"/>
                    <a:pt x="1480" y="900"/>
                  </a:cubicBezTo>
                  <a:cubicBezTo>
                    <a:pt x="1527" y="900"/>
                    <a:pt x="1570" y="873"/>
                    <a:pt x="1592" y="829"/>
                  </a:cubicBezTo>
                  <a:cubicBezTo>
                    <a:pt x="1619" y="767"/>
                    <a:pt x="1593" y="694"/>
                    <a:pt x="1531" y="667"/>
                  </a:cubicBezTo>
                  <a:cubicBezTo>
                    <a:pt x="1214" y="521"/>
                    <a:pt x="355" y="118"/>
                    <a:pt x="207" y="22"/>
                  </a:cubicBezTo>
                  <a:cubicBezTo>
                    <a:pt x="186" y="8"/>
                    <a:pt x="162" y="1"/>
                    <a:pt x="1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3"/>
            <p:cNvSpPr/>
            <p:nvPr/>
          </p:nvSpPr>
          <p:spPr>
            <a:xfrm>
              <a:off x="4226927" y="3832471"/>
              <a:ext cx="187003" cy="39619"/>
            </a:xfrm>
            <a:custGeom>
              <a:rect b="b" l="l" r="r" t="t"/>
              <a:pathLst>
                <a:path extrusionOk="0" h="910" w="4295">
                  <a:moveTo>
                    <a:pt x="140" y="0"/>
                  </a:moveTo>
                  <a:cubicBezTo>
                    <a:pt x="90" y="0"/>
                    <a:pt x="44" y="30"/>
                    <a:pt x="25" y="78"/>
                  </a:cubicBezTo>
                  <a:cubicBezTo>
                    <a:pt x="1" y="142"/>
                    <a:pt x="33" y="213"/>
                    <a:pt x="95" y="237"/>
                  </a:cubicBezTo>
                  <a:cubicBezTo>
                    <a:pt x="1759" y="882"/>
                    <a:pt x="4073" y="910"/>
                    <a:pt x="4171" y="910"/>
                  </a:cubicBezTo>
                  <a:lnTo>
                    <a:pt x="4173" y="910"/>
                  </a:lnTo>
                  <a:cubicBezTo>
                    <a:pt x="4239" y="910"/>
                    <a:pt x="4293" y="857"/>
                    <a:pt x="4295" y="789"/>
                  </a:cubicBezTo>
                  <a:cubicBezTo>
                    <a:pt x="4295" y="722"/>
                    <a:pt x="4241" y="666"/>
                    <a:pt x="4173" y="666"/>
                  </a:cubicBezTo>
                  <a:cubicBezTo>
                    <a:pt x="4150" y="666"/>
                    <a:pt x="1806" y="638"/>
                    <a:pt x="184" y="9"/>
                  </a:cubicBezTo>
                  <a:cubicBezTo>
                    <a:pt x="169" y="3"/>
                    <a:pt x="154" y="0"/>
                    <a:pt x="1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3"/>
            <p:cNvSpPr/>
            <p:nvPr/>
          </p:nvSpPr>
          <p:spPr>
            <a:xfrm>
              <a:off x="4313134" y="3820715"/>
              <a:ext cx="80200" cy="21551"/>
            </a:xfrm>
            <a:custGeom>
              <a:rect b="b" l="l" r="r" t="t"/>
              <a:pathLst>
                <a:path extrusionOk="0" h="495" w="1842">
                  <a:moveTo>
                    <a:pt x="134" y="0"/>
                  </a:moveTo>
                  <a:cubicBezTo>
                    <a:pt x="79" y="0"/>
                    <a:pt x="28" y="38"/>
                    <a:pt x="15" y="94"/>
                  </a:cubicBezTo>
                  <a:cubicBezTo>
                    <a:pt x="0" y="161"/>
                    <a:pt x="41" y="226"/>
                    <a:pt x="106" y="242"/>
                  </a:cubicBezTo>
                  <a:cubicBezTo>
                    <a:pt x="897" y="428"/>
                    <a:pt x="1697" y="493"/>
                    <a:pt x="1704" y="495"/>
                  </a:cubicBezTo>
                  <a:lnTo>
                    <a:pt x="1715" y="495"/>
                  </a:lnTo>
                  <a:cubicBezTo>
                    <a:pt x="1777" y="495"/>
                    <a:pt x="1831" y="446"/>
                    <a:pt x="1836" y="381"/>
                  </a:cubicBezTo>
                  <a:cubicBezTo>
                    <a:pt x="1842" y="315"/>
                    <a:pt x="1790" y="256"/>
                    <a:pt x="1724" y="250"/>
                  </a:cubicBezTo>
                  <a:cubicBezTo>
                    <a:pt x="1716" y="250"/>
                    <a:pt x="933" y="186"/>
                    <a:pt x="162" y="3"/>
                  </a:cubicBezTo>
                  <a:cubicBezTo>
                    <a:pt x="153" y="1"/>
                    <a:pt x="143" y="0"/>
                    <a:pt x="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3"/>
            <p:cNvSpPr/>
            <p:nvPr/>
          </p:nvSpPr>
          <p:spPr>
            <a:xfrm>
              <a:off x="4773993" y="4080425"/>
              <a:ext cx="14673" cy="112151"/>
            </a:xfrm>
            <a:custGeom>
              <a:rect b="b" l="l" r="r" t="t"/>
              <a:pathLst>
                <a:path extrusionOk="0" h="2576" w="337">
                  <a:moveTo>
                    <a:pt x="192" y="0"/>
                  </a:moveTo>
                  <a:cubicBezTo>
                    <a:pt x="186" y="0"/>
                    <a:pt x="179" y="1"/>
                    <a:pt x="173" y="3"/>
                  </a:cubicBezTo>
                  <a:cubicBezTo>
                    <a:pt x="142" y="14"/>
                    <a:pt x="123" y="49"/>
                    <a:pt x="134" y="80"/>
                  </a:cubicBezTo>
                  <a:cubicBezTo>
                    <a:pt x="201" y="277"/>
                    <a:pt x="214" y="1124"/>
                    <a:pt x="216" y="1422"/>
                  </a:cubicBezTo>
                  <a:lnTo>
                    <a:pt x="9" y="2503"/>
                  </a:lnTo>
                  <a:cubicBezTo>
                    <a:pt x="1" y="2536"/>
                    <a:pt x="24" y="2568"/>
                    <a:pt x="57" y="2574"/>
                  </a:cubicBezTo>
                  <a:cubicBezTo>
                    <a:pt x="60" y="2575"/>
                    <a:pt x="64" y="2575"/>
                    <a:pt x="67" y="2575"/>
                  </a:cubicBezTo>
                  <a:cubicBezTo>
                    <a:pt x="96" y="2575"/>
                    <a:pt x="122" y="2556"/>
                    <a:pt x="128" y="2525"/>
                  </a:cubicBezTo>
                  <a:lnTo>
                    <a:pt x="337" y="1434"/>
                  </a:lnTo>
                  <a:cubicBezTo>
                    <a:pt x="337" y="1387"/>
                    <a:pt x="337" y="298"/>
                    <a:pt x="250" y="43"/>
                  </a:cubicBezTo>
                  <a:cubicBezTo>
                    <a:pt x="242" y="17"/>
                    <a:pt x="218" y="0"/>
                    <a:pt x="192" y="0"/>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3"/>
            <p:cNvSpPr/>
            <p:nvPr/>
          </p:nvSpPr>
          <p:spPr>
            <a:xfrm>
              <a:off x="4866295" y="4058699"/>
              <a:ext cx="16502" cy="102224"/>
            </a:xfrm>
            <a:custGeom>
              <a:rect b="b" l="l" r="r" t="t"/>
              <a:pathLst>
                <a:path extrusionOk="0" h="2348" w="379">
                  <a:moveTo>
                    <a:pt x="68" y="0"/>
                  </a:moveTo>
                  <a:cubicBezTo>
                    <a:pt x="53" y="0"/>
                    <a:pt x="37" y="6"/>
                    <a:pt x="25" y="19"/>
                  </a:cubicBezTo>
                  <a:cubicBezTo>
                    <a:pt x="1" y="43"/>
                    <a:pt x="1" y="81"/>
                    <a:pt x="25" y="105"/>
                  </a:cubicBezTo>
                  <a:cubicBezTo>
                    <a:pt x="81" y="161"/>
                    <a:pt x="187" y="641"/>
                    <a:pt x="256" y="1060"/>
                  </a:cubicBezTo>
                  <a:lnTo>
                    <a:pt x="111" y="2279"/>
                  </a:lnTo>
                  <a:cubicBezTo>
                    <a:pt x="107" y="2312"/>
                    <a:pt x="131" y="2343"/>
                    <a:pt x="166" y="2347"/>
                  </a:cubicBezTo>
                  <a:lnTo>
                    <a:pt x="172" y="2347"/>
                  </a:lnTo>
                  <a:cubicBezTo>
                    <a:pt x="202" y="2347"/>
                    <a:pt x="229" y="2324"/>
                    <a:pt x="232" y="2293"/>
                  </a:cubicBezTo>
                  <a:lnTo>
                    <a:pt x="379" y="1066"/>
                  </a:lnTo>
                  <a:lnTo>
                    <a:pt x="379" y="1059"/>
                  </a:lnTo>
                  <a:lnTo>
                    <a:pt x="377" y="1050"/>
                  </a:lnTo>
                  <a:cubicBezTo>
                    <a:pt x="343" y="835"/>
                    <a:pt x="220" y="127"/>
                    <a:pt x="111" y="19"/>
                  </a:cubicBezTo>
                  <a:cubicBezTo>
                    <a:pt x="99" y="6"/>
                    <a:pt x="84" y="0"/>
                    <a:pt x="68" y="0"/>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3"/>
            <p:cNvSpPr/>
            <p:nvPr/>
          </p:nvSpPr>
          <p:spPr>
            <a:xfrm>
              <a:off x="4661706" y="4062312"/>
              <a:ext cx="28867" cy="126649"/>
            </a:xfrm>
            <a:custGeom>
              <a:rect b="b" l="l" r="r" t="t"/>
              <a:pathLst>
                <a:path extrusionOk="0" h="2909" w="663">
                  <a:moveTo>
                    <a:pt x="380" y="1"/>
                  </a:moveTo>
                  <a:cubicBezTo>
                    <a:pt x="353" y="1"/>
                    <a:pt x="330" y="19"/>
                    <a:pt x="322" y="44"/>
                  </a:cubicBezTo>
                  <a:cubicBezTo>
                    <a:pt x="280" y="194"/>
                    <a:pt x="310" y="450"/>
                    <a:pt x="348" y="776"/>
                  </a:cubicBezTo>
                  <a:cubicBezTo>
                    <a:pt x="427" y="1446"/>
                    <a:pt x="533" y="2365"/>
                    <a:pt x="29" y="2801"/>
                  </a:cubicBezTo>
                  <a:cubicBezTo>
                    <a:pt x="3" y="2824"/>
                    <a:pt x="0" y="2861"/>
                    <a:pt x="23" y="2887"/>
                  </a:cubicBezTo>
                  <a:cubicBezTo>
                    <a:pt x="35" y="2901"/>
                    <a:pt x="52" y="2908"/>
                    <a:pt x="70" y="2908"/>
                  </a:cubicBezTo>
                  <a:cubicBezTo>
                    <a:pt x="84" y="2908"/>
                    <a:pt x="97" y="2904"/>
                    <a:pt x="109" y="2893"/>
                  </a:cubicBezTo>
                  <a:cubicBezTo>
                    <a:pt x="663" y="2415"/>
                    <a:pt x="551" y="1460"/>
                    <a:pt x="469" y="761"/>
                  </a:cubicBezTo>
                  <a:cubicBezTo>
                    <a:pt x="434" y="462"/>
                    <a:pt x="404" y="203"/>
                    <a:pt x="440" y="79"/>
                  </a:cubicBezTo>
                  <a:cubicBezTo>
                    <a:pt x="449" y="46"/>
                    <a:pt x="430" y="13"/>
                    <a:pt x="398" y="4"/>
                  </a:cubicBezTo>
                  <a:cubicBezTo>
                    <a:pt x="392" y="2"/>
                    <a:pt x="386" y="1"/>
                    <a:pt x="380" y="1"/>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3"/>
            <p:cNvSpPr/>
            <p:nvPr/>
          </p:nvSpPr>
          <p:spPr>
            <a:xfrm>
              <a:off x="4172242" y="4083037"/>
              <a:ext cx="52291" cy="126997"/>
            </a:xfrm>
            <a:custGeom>
              <a:rect b="b" l="l" r="r" t="t"/>
              <a:pathLst>
                <a:path extrusionOk="0" h="2917" w="1201">
                  <a:moveTo>
                    <a:pt x="69" y="0"/>
                  </a:moveTo>
                  <a:cubicBezTo>
                    <a:pt x="51" y="0"/>
                    <a:pt x="33" y="9"/>
                    <a:pt x="21" y="25"/>
                  </a:cubicBezTo>
                  <a:cubicBezTo>
                    <a:pt x="0" y="52"/>
                    <a:pt x="6" y="92"/>
                    <a:pt x="34" y="111"/>
                  </a:cubicBezTo>
                  <a:cubicBezTo>
                    <a:pt x="522" y="471"/>
                    <a:pt x="1062" y="922"/>
                    <a:pt x="1078" y="1021"/>
                  </a:cubicBezTo>
                  <a:cubicBezTo>
                    <a:pt x="1078" y="1138"/>
                    <a:pt x="743" y="2196"/>
                    <a:pt x="532" y="2836"/>
                  </a:cubicBezTo>
                  <a:cubicBezTo>
                    <a:pt x="522" y="2868"/>
                    <a:pt x="539" y="2902"/>
                    <a:pt x="570" y="2913"/>
                  </a:cubicBezTo>
                  <a:cubicBezTo>
                    <a:pt x="578" y="2915"/>
                    <a:pt x="584" y="2916"/>
                    <a:pt x="590" y="2916"/>
                  </a:cubicBezTo>
                  <a:cubicBezTo>
                    <a:pt x="616" y="2916"/>
                    <a:pt x="640" y="2899"/>
                    <a:pt x="647" y="2874"/>
                  </a:cubicBezTo>
                  <a:cubicBezTo>
                    <a:pt x="705" y="2703"/>
                    <a:pt x="1201" y="1197"/>
                    <a:pt x="1201" y="1020"/>
                  </a:cubicBezTo>
                  <a:cubicBezTo>
                    <a:pt x="1201" y="839"/>
                    <a:pt x="436" y="255"/>
                    <a:pt x="106" y="13"/>
                  </a:cubicBezTo>
                  <a:cubicBezTo>
                    <a:pt x="95" y="4"/>
                    <a:pt x="82" y="0"/>
                    <a:pt x="69" y="0"/>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3"/>
            <p:cNvSpPr/>
            <p:nvPr/>
          </p:nvSpPr>
          <p:spPr>
            <a:xfrm>
              <a:off x="4119560" y="4106200"/>
              <a:ext cx="42321" cy="121468"/>
            </a:xfrm>
            <a:custGeom>
              <a:rect b="b" l="l" r="r" t="t"/>
              <a:pathLst>
                <a:path extrusionOk="0" h="2790" w="972">
                  <a:moveTo>
                    <a:pt x="70" y="1"/>
                  </a:moveTo>
                  <a:cubicBezTo>
                    <a:pt x="50" y="1"/>
                    <a:pt x="31" y="10"/>
                    <a:pt x="19" y="27"/>
                  </a:cubicBezTo>
                  <a:cubicBezTo>
                    <a:pt x="1" y="54"/>
                    <a:pt x="7" y="93"/>
                    <a:pt x="34" y="111"/>
                  </a:cubicBezTo>
                  <a:cubicBezTo>
                    <a:pt x="326" y="316"/>
                    <a:pt x="773" y="674"/>
                    <a:pt x="805" y="795"/>
                  </a:cubicBezTo>
                  <a:cubicBezTo>
                    <a:pt x="832" y="901"/>
                    <a:pt x="640" y="1862"/>
                    <a:pt x="447" y="2714"/>
                  </a:cubicBezTo>
                  <a:cubicBezTo>
                    <a:pt x="439" y="2747"/>
                    <a:pt x="459" y="2780"/>
                    <a:pt x="492" y="2788"/>
                  </a:cubicBezTo>
                  <a:cubicBezTo>
                    <a:pt x="497" y="2789"/>
                    <a:pt x="501" y="2789"/>
                    <a:pt x="506" y="2789"/>
                  </a:cubicBezTo>
                  <a:cubicBezTo>
                    <a:pt x="534" y="2789"/>
                    <a:pt x="559" y="2770"/>
                    <a:pt x="565" y="2741"/>
                  </a:cubicBezTo>
                  <a:cubicBezTo>
                    <a:pt x="634" y="2443"/>
                    <a:pt x="971" y="940"/>
                    <a:pt x="923" y="763"/>
                  </a:cubicBezTo>
                  <a:cubicBezTo>
                    <a:pt x="865" y="550"/>
                    <a:pt x="182" y="66"/>
                    <a:pt x="105" y="12"/>
                  </a:cubicBezTo>
                  <a:cubicBezTo>
                    <a:pt x="94" y="4"/>
                    <a:pt x="82" y="1"/>
                    <a:pt x="70" y="1"/>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3"/>
            <p:cNvSpPr/>
            <p:nvPr/>
          </p:nvSpPr>
          <p:spPr>
            <a:xfrm>
              <a:off x="4578242" y="4923293"/>
              <a:ext cx="47284" cy="32696"/>
            </a:xfrm>
            <a:custGeom>
              <a:rect b="b" l="l" r="r" t="t"/>
              <a:pathLst>
                <a:path extrusionOk="0" h="751" w="1086">
                  <a:moveTo>
                    <a:pt x="1033" y="0"/>
                  </a:moveTo>
                  <a:lnTo>
                    <a:pt x="0" y="269"/>
                  </a:lnTo>
                  <a:lnTo>
                    <a:pt x="582" y="750"/>
                  </a:lnTo>
                  <a:lnTo>
                    <a:pt x="1086" y="526"/>
                  </a:lnTo>
                  <a:lnTo>
                    <a:pt x="103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3"/>
            <p:cNvSpPr/>
            <p:nvPr/>
          </p:nvSpPr>
          <p:spPr>
            <a:xfrm>
              <a:off x="4294313" y="4869175"/>
              <a:ext cx="40666" cy="40576"/>
            </a:xfrm>
            <a:custGeom>
              <a:rect b="b" l="l" r="r" t="t"/>
              <a:pathLst>
                <a:path extrusionOk="0" h="932" w="934">
                  <a:moveTo>
                    <a:pt x="376" y="0"/>
                  </a:moveTo>
                  <a:lnTo>
                    <a:pt x="1" y="436"/>
                  </a:lnTo>
                  <a:lnTo>
                    <a:pt x="500" y="932"/>
                  </a:lnTo>
                  <a:lnTo>
                    <a:pt x="934" y="685"/>
                  </a:lnTo>
                  <a:lnTo>
                    <a:pt x="3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3"/>
            <p:cNvSpPr/>
            <p:nvPr/>
          </p:nvSpPr>
          <p:spPr>
            <a:xfrm>
              <a:off x="4463505" y="4834474"/>
              <a:ext cx="24948" cy="29518"/>
            </a:xfrm>
            <a:custGeom>
              <a:rect b="b" l="l" r="r" t="t"/>
              <a:pathLst>
                <a:path extrusionOk="0" h="678" w="573">
                  <a:moveTo>
                    <a:pt x="184" y="0"/>
                  </a:moveTo>
                  <a:lnTo>
                    <a:pt x="1" y="465"/>
                  </a:lnTo>
                  <a:lnTo>
                    <a:pt x="283" y="678"/>
                  </a:lnTo>
                  <a:lnTo>
                    <a:pt x="572" y="121"/>
                  </a:lnTo>
                  <a:lnTo>
                    <a:pt x="18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3"/>
            <p:cNvSpPr/>
            <p:nvPr/>
          </p:nvSpPr>
          <p:spPr>
            <a:xfrm>
              <a:off x="4325052" y="4794984"/>
              <a:ext cx="28301" cy="28996"/>
            </a:xfrm>
            <a:custGeom>
              <a:rect b="b" l="l" r="r" t="t"/>
              <a:pathLst>
                <a:path extrusionOk="0" h="666" w="650">
                  <a:moveTo>
                    <a:pt x="285" y="0"/>
                  </a:moveTo>
                  <a:lnTo>
                    <a:pt x="1" y="292"/>
                  </a:lnTo>
                  <a:lnTo>
                    <a:pt x="330" y="665"/>
                  </a:lnTo>
                  <a:lnTo>
                    <a:pt x="650" y="511"/>
                  </a:lnTo>
                  <a:lnTo>
                    <a:pt x="2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3"/>
            <p:cNvSpPr/>
            <p:nvPr/>
          </p:nvSpPr>
          <p:spPr>
            <a:xfrm>
              <a:off x="3029564" y="4429780"/>
              <a:ext cx="141373" cy="137098"/>
            </a:xfrm>
            <a:custGeom>
              <a:rect b="b" l="l" r="r" t="t"/>
              <a:pathLst>
                <a:path extrusionOk="0" h="3149" w="3247">
                  <a:moveTo>
                    <a:pt x="134" y="0"/>
                  </a:moveTo>
                  <a:cubicBezTo>
                    <a:pt x="127" y="0"/>
                    <a:pt x="120" y="1"/>
                    <a:pt x="112" y="2"/>
                  </a:cubicBezTo>
                  <a:cubicBezTo>
                    <a:pt x="46" y="14"/>
                    <a:pt x="0" y="76"/>
                    <a:pt x="13" y="143"/>
                  </a:cubicBezTo>
                  <a:cubicBezTo>
                    <a:pt x="76" y="512"/>
                    <a:pt x="356" y="1306"/>
                    <a:pt x="959" y="1663"/>
                  </a:cubicBezTo>
                  <a:cubicBezTo>
                    <a:pt x="1162" y="1783"/>
                    <a:pt x="1381" y="1843"/>
                    <a:pt x="1613" y="1843"/>
                  </a:cubicBezTo>
                  <a:cubicBezTo>
                    <a:pt x="1776" y="1843"/>
                    <a:pt x="1947" y="1813"/>
                    <a:pt x="2123" y="1753"/>
                  </a:cubicBezTo>
                  <a:cubicBezTo>
                    <a:pt x="2209" y="1723"/>
                    <a:pt x="2287" y="1708"/>
                    <a:pt x="2358" y="1708"/>
                  </a:cubicBezTo>
                  <a:cubicBezTo>
                    <a:pt x="2445" y="1708"/>
                    <a:pt x="2521" y="1731"/>
                    <a:pt x="2588" y="1776"/>
                  </a:cubicBezTo>
                  <a:cubicBezTo>
                    <a:pt x="2819" y="1932"/>
                    <a:pt x="2958" y="2355"/>
                    <a:pt x="2999" y="3035"/>
                  </a:cubicBezTo>
                  <a:cubicBezTo>
                    <a:pt x="3003" y="3100"/>
                    <a:pt x="3056" y="3149"/>
                    <a:pt x="3121" y="3149"/>
                  </a:cubicBezTo>
                  <a:lnTo>
                    <a:pt x="3129" y="3149"/>
                  </a:lnTo>
                  <a:cubicBezTo>
                    <a:pt x="3195" y="3146"/>
                    <a:pt x="3247" y="3087"/>
                    <a:pt x="3242" y="3020"/>
                  </a:cubicBezTo>
                  <a:cubicBezTo>
                    <a:pt x="3195" y="2249"/>
                    <a:pt x="3025" y="1776"/>
                    <a:pt x="2722" y="1573"/>
                  </a:cubicBezTo>
                  <a:cubicBezTo>
                    <a:pt x="2614" y="1501"/>
                    <a:pt x="2492" y="1465"/>
                    <a:pt x="2356" y="1465"/>
                  </a:cubicBezTo>
                  <a:cubicBezTo>
                    <a:pt x="2259" y="1465"/>
                    <a:pt x="2154" y="1484"/>
                    <a:pt x="2043" y="1522"/>
                  </a:cubicBezTo>
                  <a:cubicBezTo>
                    <a:pt x="1894" y="1573"/>
                    <a:pt x="1750" y="1599"/>
                    <a:pt x="1613" y="1599"/>
                  </a:cubicBezTo>
                  <a:cubicBezTo>
                    <a:pt x="1423" y="1599"/>
                    <a:pt x="1246" y="1550"/>
                    <a:pt x="1083" y="1454"/>
                  </a:cubicBezTo>
                  <a:cubicBezTo>
                    <a:pt x="557" y="1141"/>
                    <a:pt x="310" y="433"/>
                    <a:pt x="253" y="102"/>
                  </a:cubicBezTo>
                  <a:cubicBezTo>
                    <a:pt x="242" y="43"/>
                    <a:pt x="192" y="0"/>
                    <a:pt x="1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3"/>
            <p:cNvSpPr/>
            <p:nvPr/>
          </p:nvSpPr>
          <p:spPr>
            <a:xfrm>
              <a:off x="3384667" y="4496656"/>
              <a:ext cx="28693" cy="77496"/>
            </a:xfrm>
            <a:custGeom>
              <a:rect b="b" l="l" r="r" t="t"/>
              <a:pathLst>
                <a:path extrusionOk="0" h="1780" w="659">
                  <a:moveTo>
                    <a:pt x="527" y="0"/>
                  </a:moveTo>
                  <a:cubicBezTo>
                    <a:pt x="519" y="0"/>
                    <a:pt x="512" y="1"/>
                    <a:pt x="504" y="3"/>
                  </a:cubicBezTo>
                  <a:cubicBezTo>
                    <a:pt x="389" y="24"/>
                    <a:pt x="291" y="90"/>
                    <a:pt x="221" y="195"/>
                  </a:cubicBezTo>
                  <a:cubicBezTo>
                    <a:pt x="1" y="521"/>
                    <a:pt x="76" y="1183"/>
                    <a:pt x="179" y="1682"/>
                  </a:cubicBezTo>
                  <a:cubicBezTo>
                    <a:pt x="190" y="1740"/>
                    <a:pt x="241" y="1779"/>
                    <a:pt x="298" y="1779"/>
                  </a:cubicBezTo>
                  <a:cubicBezTo>
                    <a:pt x="306" y="1779"/>
                    <a:pt x="314" y="1779"/>
                    <a:pt x="323" y="1778"/>
                  </a:cubicBezTo>
                  <a:cubicBezTo>
                    <a:pt x="388" y="1764"/>
                    <a:pt x="431" y="1699"/>
                    <a:pt x="418" y="1633"/>
                  </a:cubicBezTo>
                  <a:cubicBezTo>
                    <a:pt x="288" y="1004"/>
                    <a:pt x="291" y="529"/>
                    <a:pt x="424" y="331"/>
                  </a:cubicBezTo>
                  <a:cubicBezTo>
                    <a:pt x="457" y="279"/>
                    <a:pt x="498" y="252"/>
                    <a:pt x="548" y="241"/>
                  </a:cubicBezTo>
                  <a:cubicBezTo>
                    <a:pt x="614" y="229"/>
                    <a:pt x="658" y="166"/>
                    <a:pt x="646" y="99"/>
                  </a:cubicBezTo>
                  <a:cubicBezTo>
                    <a:pt x="635" y="40"/>
                    <a:pt x="584" y="0"/>
                    <a:pt x="5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3"/>
            <p:cNvSpPr/>
            <p:nvPr/>
          </p:nvSpPr>
          <p:spPr>
            <a:xfrm>
              <a:off x="3052683" y="4484030"/>
              <a:ext cx="53075" cy="136183"/>
            </a:xfrm>
            <a:custGeom>
              <a:rect b="b" l="l" r="r" t="t"/>
              <a:pathLst>
                <a:path extrusionOk="0" h="3128" w="1219">
                  <a:moveTo>
                    <a:pt x="164" y="1"/>
                  </a:moveTo>
                  <a:cubicBezTo>
                    <a:pt x="97" y="1"/>
                    <a:pt x="44" y="50"/>
                    <a:pt x="40" y="114"/>
                  </a:cubicBezTo>
                  <a:cubicBezTo>
                    <a:pt x="38" y="144"/>
                    <a:pt x="0" y="844"/>
                    <a:pt x="436" y="1210"/>
                  </a:cubicBezTo>
                  <a:cubicBezTo>
                    <a:pt x="809" y="1525"/>
                    <a:pt x="966" y="2143"/>
                    <a:pt x="891" y="2995"/>
                  </a:cubicBezTo>
                  <a:cubicBezTo>
                    <a:pt x="885" y="3063"/>
                    <a:pt x="935" y="3122"/>
                    <a:pt x="1001" y="3128"/>
                  </a:cubicBezTo>
                  <a:lnTo>
                    <a:pt x="1013" y="3128"/>
                  </a:lnTo>
                  <a:cubicBezTo>
                    <a:pt x="1075" y="3128"/>
                    <a:pt x="1128" y="3081"/>
                    <a:pt x="1134" y="3017"/>
                  </a:cubicBezTo>
                  <a:cubicBezTo>
                    <a:pt x="1219" y="2068"/>
                    <a:pt x="1036" y="1398"/>
                    <a:pt x="593" y="1024"/>
                  </a:cubicBezTo>
                  <a:cubicBezTo>
                    <a:pt x="251" y="737"/>
                    <a:pt x="283" y="135"/>
                    <a:pt x="283" y="129"/>
                  </a:cubicBezTo>
                  <a:cubicBezTo>
                    <a:pt x="287" y="63"/>
                    <a:pt x="236" y="4"/>
                    <a:pt x="170" y="1"/>
                  </a:cubicBezTo>
                  <a:cubicBezTo>
                    <a:pt x="168" y="1"/>
                    <a:pt x="166" y="1"/>
                    <a:pt x="1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3"/>
            <p:cNvSpPr/>
            <p:nvPr/>
          </p:nvSpPr>
          <p:spPr>
            <a:xfrm>
              <a:off x="2841824" y="4498441"/>
              <a:ext cx="117209" cy="115460"/>
            </a:xfrm>
            <a:custGeom>
              <a:rect b="b" l="l" r="r" t="t"/>
              <a:pathLst>
                <a:path extrusionOk="0" h="2652" w="2692">
                  <a:moveTo>
                    <a:pt x="1595" y="1"/>
                  </a:moveTo>
                  <a:cubicBezTo>
                    <a:pt x="1113" y="24"/>
                    <a:pt x="141" y="695"/>
                    <a:pt x="70" y="1291"/>
                  </a:cubicBezTo>
                  <a:cubicBezTo>
                    <a:pt x="0" y="1864"/>
                    <a:pt x="738" y="2586"/>
                    <a:pt x="770" y="2617"/>
                  </a:cubicBezTo>
                  <a:cubicBezTo>
                    <a:pt x="794" y="2641"/>
                    <a:pt x="824" y="2651"/>
                    <a:pt x="854" y="2651"/>
                  </a:cubicBezTo>
                  <a:cubicBezTo>
                    <a:pt x="886" y="2651"/>
                    <a:pt x="918" y="2639"/>
                    <a:pt x="942" y="2615"/>
                  </a:cubicBezTo>
                  <a:cubicBezTo>
                    <a:pt x="989" y="2567"/>
                    <a:pt x="987" y="2490"/>
                    <a:pt x="939" y="2443"/>
                  </a:cubicBezTo>
                  <a:cubicBezTo>
                    <a:pt x="750" y="2257"/>
                    <a:pt x="266" y="1696"/>
                    <a:pt x="312" y="1319"/>
                  </a:cubicBezTo>
                  <a:cubicBezTo>
                    <a:pt x="366" y="860"/>
                    <a:pt x="1219" y="262"/>
                    <a:pt x="1607" y="244"/>
                  </a:cubicBezTo>
                  <a:lnTo>
                    <a:pt x="1610" y="244"/>
                  </a:lnTo>
                  <a:cubicBezTo>
                    <a:pt x="1827" y="244"/>
                    <a:pt x="2212" y="1118"/>
                    <a:pt x="2439" y="1939"/>
                  </a:cubicBezTo>
                  <a:cubicBezTo>
                    <a:pt x="2454" y="1994"/>
                    <a:pt x="2504" y="2029"/>
                    <a:pt x="2558" y="2029"/>
                  </a:cubicBezTo>
                  <a:cubicBezTo>
                    <a:pt x="2568" y="2029"/>
                    <a:pt x="2578" y="2028"/>
                    <a:pt x="2589" y="2025"/>
                  </a:cubicBezTo>
                  <a:cubicBezTo>
                    <a:pt x="2654" y="2007"/>
                    <a:pt x="2692" y="1939"/>
                    <a:pt x="2673" y="1874"/>
                  </a:cubicBezTo>
                  <a:cubicBezTo>
                    <a:pt x="2552" y="1433"/>
                    <a:pt x="2117" y="1"/>
                    <a:pt x="16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3"/>
            <p:cNvSpPr/>
            <p:nvPr/>
          </p:nvSpPr>
          <p:spPr>
            <a:xfrm>
              <a:off x="3402779" y="4613732"/>
              <a:ext cx="109110" cy="133092"/>
            </a:xfrm>
            <a:custGeom>
              <a:rect b="b" l="l" r="r" t="t"/>
              <a:pathLst>
                <a:path extrusionOk="0" h="3057" w="2506">
                  <a:moveTo>
                    <a:pt x="1322" y="0"/>
                  </a:moveTo>
                  <a:lnTo>
                    <a:pt x="0" y="2324"/>
                  </a:lnTo>
                  <a:lnTo>
                    <a:pt x="1048" y="3056"/>
                  </a:lnTo>
                  <a:lnTo>
                    <a:pt x="2506" y="658"/>
                  </a:lnTo>
                  <a:lnTo>
                    <a:pt x="132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3"/>
            <p:cNvSpPr/>
            <p:nvPr/>
          </p:nvSpPr>
          <p:spPr>
            <a:xfrm>
              <a:off x="3069576" y="4590439"/>
              <a:ext cx="89256" cy="140755"/>
            </a:xfrm>
            <a:custGeom>
              <a:rect b="b" l="l" r="r" t="t"/>
              <a:pathLst>
                <a:path extrusionOk="0" h="3233" w="2050">
                  <a:moveTo>
                    <a:pt x="1874" y="0"/>
                  </a:moveTo>
                  <a:lnTo>
                    <a:pt x="1" y="215"/>
                  </a:lnTo>
                  <a:lnTo>
                    <a:pt x="276" y="3233"/>
                  </a:lnTo>
                  <a:lnTo>
                    <a:pt x="2050" y="3180"/>
                  </a:lnTo>
                  <a:lnTo>
                    <a:pt x="18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3"/>
            <p:cNvSpPr/>
            <p:nvPr/>
          </p:nvSpPr>
          <p:spPr>
            <a:xfrm>
              <a:off x="2980190" y="4593922"/>
              <a:ext cx="105453" cy="125909"/>
            </a:xfrm>
            <a:custGeom>
              <a:rect b="b" l="l" r="r" t="t"/>
              <a:pathLst>
                <a:path extrusionOk="0" h="2892" w="2422">
                  <a:moveTo>
                    <a:pt x="1033" y="0"/>
                  </a:moveTo>
                  <a:lnTo>
                    <a:pt x="0" y="2208"/>
                  </a:lnTo>
                  <a:lnTo>
                    <a:pt x="1254" y="2891"/>
                  </a:lnTo>
                  <a:lnTo>
                    <a:pt x="2421" y="611"/>
                  </a:lnTo>
                  <a:lnTo>
                    <a:pt x="10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3"/>
            <p:cNvSpPr/>
            <p:nvPr/>
          </p:nvSpPr>
          <p:spPr>
            <a:xfrm>
              <a:off x="2922589" y="4555912"/>
              <a:ext cx="107630" cy="140798"/>
            </a:xfrm>
            <a:custGeom>
              <a:rect b="b" l="l" r="r" t="t"/>
              <a:pathLst>
                <a:path extrusionOk="0" h="3234" w="2472">
                  <a:moveTo>
                    <a:pt x="1366" y="1"/>
                  </a:moveTo>
                  <a:lnTo>
                    <a:pt x="0" y="507"/>
                  </a:lnTo>
                  <a:lnTo>
                    <a:pt x="899" y="3234"/>
                  </a:lnTo>
                  <a:lnTo>
                    <a:pt x="2471" y="2822"/>
                  </a:lnTo>
                  <a:lnTo>
                    <a:pt x="13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3"/>
            <p:cNvSpPr/>
            <p:nvPr/>
          </p:nvSpPr>
          <p:spPr>
            <a:xfrm>
              <a:off x="3046283" y="4582907"/>
              <a:ext cx="74845" cy="127302"/>
            </a:xfrm>
            <a:custGeom>
              <a:rect b="b" l="l" r="r" t="t"/>
              <a:pathLst>
                <a:path extrusionOk="0" h="2924" w="1719">
                  <a:moveTo>
                    <a:pt x="315" y="1"/>
                  </a:moveTo>
                  <a:lnTo>
                    <a:pt x="1" y="2756"/>
                  </a:lnTo>
                  <a:lnTo>
                    <a:pt x="1304" y="2924"/>
                  </a:lnTo>
                  <a:lnTo>
                    <a:pt x="1718" y="37"/>
                  </a:lnTo>
                  <a:lnTo>
                    <a:pt x="3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3"/>
            <p:cNvSpPr/>
            <p:nvPr/>
          </p:nvSpPr>
          <p:spPr>
            <a:xfrm>
              <a:off x="3405653" y="4562835"/>
              <a:ext cx="92478" cy="132483"/>
            </a:xfrm>
            <a:custGeom>
              <a:rect b="b" l="l" r="r" t="t"/>
              <a:pathLst>
                <a:path extrusionOk="0" h="3043" w="2124">
                  <a:moveTo>
                    <a:pt x="743" y="1"/>
                  </a:moveTo>
                  <a:lnTo>
                    <a:pt x="1" y="2672"/>
                  </a:lnTo>
                  <a:lnTo>
                    <a:pt x="1262" y="3043"/>
                  </a:lnTo>
                  <a:lnTo>
                    <a:pt x="2124" y="255"/>
                  </a:lnTo>
                  <a:lnTo>
                    <a:pt x="7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3"/>
            <p:cNvSpPr/>
            <p:nvPr/>
          </p:nvSpPr>
          <p:spPr>
            <a:xfrm>
              <a:off x="3125828" y="4534665"/>
              <a:ext cx="96092" cy="172536"/>
            </a:xfrm>
            <a:custGeom>
              <a:rect b="b" l="l" r="r" t="t"/>
              <a:pathLst>
                <a:path extrusionOk="0" h="3963" w="2207">
                  <a:moveTo>
                    <a:pt x="1588" y="0"/>
                  </a:moveTo>
                  <a:lnTo>
                    <a:pt x="0" y="297"/>
                  </a:lnTo>
                  <a:lnTo>
                    <a:pt x="682" y="3962"/>
                  </a:lnTo>
                  <a:lnTo>
                    <a:pt x="2206" y="3864"/>
                  </a:lnTo>
                  <a:lnTo>
                    <a:pt x="15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3"/>
            <p:cNvSpPr/>
            <p:nvPr/>
          </p:nvSpPr>
          <p:spPr>
            <a:xfrm>
              <a:off x="3142068" y="4573067"/>
              <a:ext cx="150560" cy="153206"/>
            </a:xfrm>
            <a:custGeom>
              <a:rect b="b" l="l" r="r" t="t"/>
              <a:pathLst>
                <a:path extrusionOk="0" h="3519" w="3458">
                  <a:moveTo>
                    <a:pt x="2027" y="0"/>
                  </a:moveTo>
                  <a:lnTo>
                    <a:pt x="1" y="2253"/>
                  </a:lnTo>
                  <a:lnTo>
                    <a:pt x="1243" y="3519"/>
                  </a:lnTo>
                  <a:lnTo>
                    <a:pt x="3457" y="1231"/>
                  </a:lnTo>
                  <a:lnTo>
                    <a:pt x="20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3"/>
            <p:cNvSpPr/>
            <p:nvPr/>
          </p:nvSpPr>
          <p:spPr>
            <a:xfrm>
              <a:off x="3277343" y="4580991"/>
              <a:ext cx="102100" cy="147198"/>
            </a:xfrm>
            <a:custGeom>
              <a:rect b="b" l="l" r="r" t="t"/>
              <a:pathLst>
                <a:path extrusionOk="0" h="3381" w="2345">
                  <a:moveTo>
                    <a:pt x="1843" y="1"/>
                  </a:moveTo>
                  <a:lnTo>
                    <a:pt x="1" y="406"/>
                  </a:lnTo>
                  <a:lnTo>
                    <a:pt x="586" y="3380"/>
                  </a:lnTo>
                  <a:lnTo>
                    <a:pt x="2345" y="3145"/>
                  </a:lnTo>
                  <a:lnTo>
                    <a:pt x="18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3"/>
            <p:cNvSpPr/>
            <p:nvPr/>
          </p:nvSpPr>
          <p:spPr>
            <a:xfrm>
              <a:off x="3367077" y="4548075"/>
              <a:ext cx="78197" cy="192607"/>
            </a:xfrm>
            <a:custGeom>
              <a:rect b="b" l="l" r="r" t="t"/>
              <a:pathLst>
                <a:path extrusionOk="0" h="4424" w="1796">
                  <a:moveTo>
                    <a:pt x="1348" y="1"/>
                  </a:moveTo>
                  <a:lnTo>
                    <a:pt x="1" y="139"/>
                  </a:lnTo>
                  <a:lnTo>
                    <a:pt x="504" y="4347"/>
                  </a:lnTo>
                  <a:lnTo>
                    <a:pt x="1796" y="4424"/>
                  </a:lnTo>
                  <a:lnTo>
                    <a:pt x="13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3"/>
            <p:cNvSpPr/>
            <p:nvPr/>
          </p:nvSpPr>
          <p:spPr>
            <a:xfrm>
              <a:off x="3222659" y="4566405"/>
              <a:ext cx="145205" cy="175192"/>
            </a:xfrm>
            <a:custGeom>
              <a:rect b="b" l="l" r="r" t="t"/>
              <a:pathLst>
                <a:path extrusionOk="0" h="4024" w="3335">
                  <a:moveTo>
                    <a:pt x="1376" y="0"/>
                  </a:moveTo>
                  <a:lnTo>
                    <a:pt x="0" y="844"/>
                  </a:lnTo>
                  <a:lnTo>
                    <a:pt x="1946" y="4024"/>
                  </a:lnTo>
                  <a:lnTo>
                    <a:pt x="3334" y="3387"/>
                  </a:lnTo>
                  <a:lnTo>
                    <a:pt x="13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3"/>
            <p:cNvSpPr/>
            <p:nvPr/>
          </p:nvSpPr>
          <p:spPr>
            <a:xfrm>
              <a:off x="3316746" y="4567450"/>
              <a:ext cx="82987" cy="146458"/>
            </a:xfrm>
            <a:custGeom>
              <a:rect b="b" l="l" r="r" t="t"/>
              <a:pathLst>
                <a:path extrusionOk="0" h="3364" w="1906">
                  <a:moveTo>
                    <a:pt x="622" y="0"/>
                  </a:moveTo>
                  <a:lnTo>
                    <a:pt x="0" y="2966"/>
                  </a:lnTo>
                  <a:lnTo>
                    <a:pt x="1175" y="3363"/>
                  </a:lnTo>
                  <a:lnTo>
                    <a:pt x="1905" y="270"/>
                  </a:lnTo>
                  <a:lnTo>
                    <a:pt x="62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3"/>
            <p:cNvSpPr/>
            <p:nvPr/>
          </p:nvSpPr>
          <p:spPr>
            <a:xfrm>
              <a:off x="2909745" y="4640204"/>
              <a:ext cx="599933" cy="343332"/>
            </a:xfrm>
            <a:custGeom>
              <a:rect b="b" l="l" r="r" t="t"/>
              <a:pathLst>
                <a:path extrusionOk="0" h="7886" w="13779">
                  <a:moveTo>
                    <a:pt x="10033" y="0"/>
                  </a:moveTo>
                  <a:lnTo>
                    <a:pt x="1" y="415"/>
                  </a:lnTo>
                  <a:lnTo>
                    <a:pt x="291" y="7802"/>
                  </a:lnTo>
                  <a:lnTo>
                    <a:pt x="13654" y="7886"/>
                  </a:lnTo>
                  <a:lnTo>
                    <a:pt x="13778" y="498"/>
                  </a:lnTo>
                  <a:lnTo>
                    <a:pt x="100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3"/>
            <p:cNvSpPr/>
            <p:nvPr/>
          </p:nvSpPr>
          <p:spPr>
            <a:xfrm>
              <a:off x="2922371" y="4640204"/>
              <a:ext cx="587306" cy="343332"/>
            </a:xfrm>
            <a:custGeom>
              <a:rect b="b" l="l" r="r" t="t"/>
              <a:pathLst>
                <a:path extrusionOk="0" h="7886" w="13489">
                  <a:moveTo>
                    <a:pt x="9743" y="0"/>
                  </a:moveTo>
                  <a:lnTo>
                    <a:pt x="9587" y="7015"/>
                  </a:lnTo>
                  <a:lnTo>
                    <a:pt x="1" y="7802"/>
                  </a:lnTo>
                  <a:lnTo>
                    <a:pt x="13364" y="7886"/>
                  </a:lnTo>
                  <a:lnTo>
                    <a:pt x="13488" y="498"/>
                  </a:lnTo>
                  <a:lnTo>
                    <a:pt x="97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3"/>
            <p:cNvSpPr/>
            <p:nvPr/>
          </p:nvSpPr>
          <p:spPr>
            <a:xfrm>
              <a:off x="2922371" y="4640204"/>
              <a:ext cx="587306" cy="343332"/>
            </a:xfrm>
            <a:custGeom>
              <a:rect b="b" l="l" r="r" t="t"/>
              <a:pathLst>
                <a:path extrusionOk="0" h="7886" w="13489">
                  <a:moveTo>
                    <a:pt x="9743" y="0"/>
                  </a:moveTo>
                  <a:lnTo>
                    <a:pt x="9587" y="7015"/>
                  </a:lnTo>
                  <a:lnTo>
                    <a:pt x="1" y="7802"/>
                  </a:lnTo>
                  <a:lnTo>
                    <a:pt x="13364" y="7886"/>
                  </a:lnTo>
                  <a:lnTo>
                    <a:pt x="13488" y="498"/>
                  </a:lnTo>
                  <a:lnTo>
                    <a:pt x="9743"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3"/>
            <p:cNvSpPr/>
            <p:nvPr/>
          </p:nvSpPr>
          <p:spPr>
            <a:xfrm>
              <a:off x="2909875" y="4643817"/>
              <a:ext cx="599671" cy="70094"/>
            </a:xfrm>
            <a:custGeom>
              <a:rect b="b" l="l" r="r" t="t"/>
              <a:pathLst>
                <a:path extrusionOk="0" h="1610" w="13773">
                  <a:moveTo>
                    <a:pt x="10186" y="0"/>
                  </a:moveTo>
                  <a:lnTo>
                    <a:pt x="1" y="431"/>
                  </a:lnTo>
                  <a:lnTo>
                    <a:pt x="47" y="1609"/>
                  </a:lnTo>
                  <a:lnTo>
                    <a:pt x="10140" y="903"/>
                  </a:lnTo>
                  <a:lnTo>
                    <a:pt x="13759" y="1451"/>
                  </a:lnTo>
                  <a:lnTo>
                    <a:pt x="13772" y="631"/>
                  </a:lnTo>
                  <a:lnTo>
                    <a:pt x="10186"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3"/>
            <p:cNvSpPr/>
            <p:nvPr/>
          </p:nvSpPr>
          <p:spPr>
            <a:xfrm>
              <a:off x="2899339" y="4629319"/>
              <a:ext cx="618045" cy="70573"/>
            </a:xfrm>
            <a:custGeom>
              <a:rect b="b" l="l" r="r" t="t"/>
              <a:pathLst>
                <a:path extrusionOk="0" h="1621" w="14195">
                  <a:moveTo>
                    <a:pt x="10304" y="1"/>
                  </a:moveTo>
                  <a:lnTo>
                    <a:pt x="1" y="436"/>
                  </a:lnTo>
                  <a:lnTo>
                    <a:pt x="31" y="1620"/>
                  </a:lnTo>
                  <a:lnTo>
                    <a:pt x="10258" y="904"/>
                  </a:lnTo>
                  <a:lnTo>
                    <a:pt x="14163" y="1495"/>
                  </a:lnTo>
                  <a:lnTo>
                    <a:pt x="14194" y="686"/>
                  </a:lnTo>
                  <a:lnTo>
                    <a:pt x="103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3"/>
            <p:cNvSpPr/>
            <p:nvPr/>
          </p:nvSpPr>
          <p:spPr>
            <a:xfrm>
              <a:off x="2899339" y="4629319"/>
              <a:ext cx="448632" cy="70573"/>
            </a:xfrm>
            <a:custGeom>
              <a:rect b="b" l="l" r="r" t="t"/>
              <a:pathLst>
                <a:path extrusionOk="0" h="1621" w="10304">
                  <a:moveTo>
                    <a:pt x="10304" y="1"/>
                  </a:moveTo>
                  <a:lnTo>
                    <a:pt x="1" y="436"/>
                  </a:lnTo>
                  <a:lnTo>
                    <a:pt x="31" y="1620"/>
                  </a:lnTo>
                  <a:lnTo>
                    <a:pt x="10258" y="904"/>
                  </a:lnTo>
                  <a:lnTo>
                    <a:pt x="103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3"/>
            <p:cNvSpPr/>
            <p:nvPr/>
          </p:nvSpPr>
          <p:spPr>
            <a:xfrm>
              <a:off x="2955765" y="4722492"/>
              <a:ext cx="357896" cy="31521"/>
            </a:xfrm>
            <a:custGeom>
              <a:rect b="b" l="l" r="r" t="t"/>
              <a:pathLst>
                <a:path extrusionOk="0" h="724" w="8220">
                  <a:moveTo>
                    <a:pt x="8157" y="0"/>
                  </a:moveTo>
                  <a:cubicBezTo>
                    <a:pt x="8156" y="0"/>
                    <a:pt x="8154" y="0"/>
                    <a:pt x="8152" y="0"/>
                  </a:cubicBezTo>
                  <a:lnTo>
                    <a:pt x="59" y="602"/>
                  </a:lnTo>
                  <a:cubicBezTo>
                    <a:pt x="26" y="604"/>
                    <a:pt x="0" y="634"/>
                    <a:pt x="3" y="667"/>
                  </a:cubicBezTo>
                  <a:cubicBezTo>
                    <a:pt x="5" y="699"/>
                    <a:pt x="32" y="723"/>
                    <a:pt x="64" y="723"/>
                  </a:cubicBezTo>
                  <a:lnTo>
                    <a:pt x="68" y="723"/>
                  </a:lnTo>
                  <a:lnTo>
                    <a:pt x="8161" y="121"/>
                  </a:lnTo>
                  <a:cubicBezTo>
                    <a:pt x="8194" y="120"/>
                    <a:pt x="8220" y="90"/>
                    <a:pt x="8217" y="56"/>
                  </a:cubicBezTo>
                  <a:cubicBezTo>
                    <a:pt x="8216" y="25"/>
                    <a:pt x="8190" y="0"/>
                    <a:pt x="8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3"/>
            <p:cNvSpPr/>
            <p:nvPr/>
          </p:nvSpPr>
          <p:spPr>
            <a:xfrm>
              <a:off x="3005051" y="4781183"/>
              <a:ext cx="286752" cy="20724"/>
            </a:xfrm>
            <a:custGeom>
              <a:rect b="b" l="l" r="r" t="t"/>
              <a:pathLst>
                <a:path extrusionOk="0" h="476" w="6586">
                  <a:moveTo>
                    <a:pt x="6527" y="1"/>
                  </a:moveTo>
                  <a:cubicBezTo>
                    <a:pt x="6524" y="1"/>
                    <a:pt x="6522" y="1"/>
                    <a:pt x="6519" y="1"/>
                  </a:cubicBezTo>
                  <a:lnTo>
                    <a:pt x="60" y="353"/>
                  </a:lnTo>
                  <a:cubicBezTo>
                    <a:pt x="27" y="355"/>
                    <a:pt x="1" y="384"/>
                    <a:pt x="2" y="418"/>
                  </a:cubicBezTo>
                  <a:cubicBezTo>
                    <a:pt x="6" y="450"/>
                    <a:pt x="31" y="476"/>
                    <a:pt x="64" y="476"/>
                  </a:cubicBezTo>
                  <a:lnTo>
                    <a:pt x="68" y="476"/>
                  </a:lnTo>
                  <a:lnTo>
                    <a:pt x="6527" y="122"/>
                  </a:lnTo>
                  <a:cubicBezTo>
                    <a:pt x="6560" y="121"/>
                    <a:pt x="6586" y="92"/>
                    <a:pt x="6584" y="59"/>
                  </a:cubicBezTo>
                  <a:cubicBezTo>
                    <a:pt x="6583" y="28"/>
                    <a:pt x="6558" y="1"/>
                    <a:pt x="6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3"/>
            <p:cNvSpPr/>
            <p:nvPr/>
          </p:nvSpPr>
          <p:spPr>
            <a:xfrm>
              <a:off x="2971091" y="4830904"/>
              <a:ext cx="328811" cy="30606"/>
            </a:xfrm>
            <a:custGeom>
              <a:rect b="b" l="l" r="r" t="t"/>
              <a:pathLst>
                <a:path extrusionOk="0" h="703" w="7552">
                  <a:moveTo>
                    <a:pt x="7490" y="0"/>
                  </a:moveTo>
                  <a:cubicBezTo>
                    <a:pt x="7488" y="0"/>
                    <a:pt x="7486" y="1"/>
                    <a:pt x="7484" y="1"/>
                  </a:cubicBezTo>
                  <a:lnTo>
                    <a:pt x="60" y="581"/>
                  </a:lnTo>
                  <a:cubicBezTo>
                    <a:pt x="26" y="584"/>
                    <a:pt x="1" y="613"/>
                    <a:pt x="4" y="646"/>
                  </a:cubicBezTo>
                  <a:cubicBezTo>
                    <a:pt x="5" y="678"/>
                    <a:pt x="33" y="702"/>
                    <a:pt x="64" y="702"/>
                  </a:cubicBezTo>
                  <a:lnTo>
                    <a:pt x="69" y="702"/>
                  </a:lnTo>
                  <a:lnTo>
                    <a:pt x="7495" y="122"/>
                  </a:lnTo>
                  <a:cubicBezTo>
                    <a:pt x="7528" y="119"/>
                    <a:pt x="7552" y="90"/>
                    <a:pt x="7550" y="57"/>
                  </a:cubicBezTo>
                  <a:cubicBezTo>
                    <a:pt x="7548" y="24"/>
                    <a:pt x="7521" y="0"/>
                    <a:pt x="7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3"/>
            <p:cNvSpPr/>
            <p:nvPr/>
          </p:nvSpPr>
          <p:spPr>
            <a:xfrm>
              <a:off x="3003484" y="4895037"/>
              <a:ext cx="298029" cy="15325"/>
            </a:xfrm>
            <a:custGeom>
              <a:rect b="b" l="l" r="r" t="t"/>
              <a:pathLst>
                <a:path extrusionOk="0" h="352" w="6845">
                  <a:moveTo>
                    <a:pt x="6783" y="0"/>
                  </a:moveTo>
                  <a:cubicBezTo>
                    <a:pt x="6782" y="0"/>
                    <a:pt x="6782" y="0"/>
                    <a:pt x="6781" y="0"/>
                  </a:cubicBezTo>
                  <a:lnTo>
                    <a:pt x="61" y="229"/>
                  </a:lnTo>
                  <a:cubicBezTo>
                    <a:pt x="26" y="230"/>
                    <a:pt x="1" y="257"/>
                    <a:pt x="2" y="292"/>
                  </a:cubicBezTo>
                  <a:cubicBezTo>
                    <a:pt x="2" y="324"/>
                    <a:pt x="29" y="350"/>
                    <a:pt x="63" y="350"/>
                  </a:cubicBezTo>
                  <a:lnTo>
                    <a:pt x="64" y="351"/>
                  </a:lnTo>
                  <a:lnTo>
                    <a:pt x="6784" y="123"/>
                  </a:lnTo>
                  <a:cubicBezTo>
                    <a:pt x="6819" y="121"/>
                    <a:pt x="6844" y="93"/>
                    <a:pt x="6843" y="59"/>
                  </a:cubicBezTo>
                  <a:cubicBezTo>
                    <a:pt x="6843" y="27"/>
                    <a:pt x="6814" y="0"/>
                    <a:pt x="67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3"/>
            <p:cNvSpPr/>
            <p:nvPr/>
          </p:nvSpPr>
          <p:spPr>
            <a:xfrm>
              <a:off x="3375828" y="4902264"/>
              <a:ext cx="101360" cy="13496"/>
            </a:xfrm>
            <a:custGeom>
              <a:rect b="b" l="l" r="r" t="t"/>
              <a:pathLst>
                <a:path extrusionOk="0" h="310" w="2328">
                  <a:moveTo>
                    <a:pt x="65" y="1"/>
                  </a:moveTo>
                  <a:cubicBezTo>
                    <a:pt x="33" y="1"/>
                    <a:pt x="7" y="24"/>
                    <a:pt x="4" y="57"/>
                  </a:cubicBezTo>
                  <a:cubicBezTo>
                    <a:pt x="1" y="90"/>
                    <a:pt x="27" y="119"/>
                    <a:pt x="60" y="122"/>
                  </a:cubicBezTo>
                  <a:lnTo>
                    <a:pt x="2260" y="309"/>
                  </a:lnTo>
                  <a:lnTo>
                    <a:pt x="2264" y="309"/>
                  </a:lnTo>
                  <a:cubicBezTo>
                    <a:pt x="2296" y="309"/>
                    <a:pt x="2323" y="285"/>
                    <a:pt x="2325" y="253"/>
                  </a:cubicBezTo>
                  <a:cubicBezTo>
                    <a:pt x="2328" y="220"/>
                    <a:pt x="2304" y="190"/>
                    <a:pt x="2270" y="187"/>
                  </a:cubicBezTo>
                  <a:lnTo>
                    <a:pt x="70" y="1"/>
                  </a:lnTo>
                  <a:cubicBezTo>
                    <a:pt x="68" y="1"/>
                    <a:pt x="67" y="1"/>
                    <a:pt x="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3"/>
            <p:cNvSpPr/>
            <p:nvPr/>
          </p:nvSpPr>
          <p:spPr>
            <a:xfrm>
              <a:off x="3386713" y="4848929"/>
              <a:ext cx="82377" cy="13496"/>
            </a:xfrm>
            <a:custGeom>
              <a:rect b="b" l="l" r="r" t="t"/>
              <a:pathLst>
                <a:path extrusionOk="0" h="310" w="1892">
                  <a:moveTo>
                    <a:pt x="64" y="1"/>
                  </a:moveTo>
                  <a:cubicBezTo>
                    <a:pt x="33" y="1"/>
                    <a:pt x="6" y="24"/>
                    <a:pt x="3" y="55"/>
                  </a:cubicBezTo>
                  <a:cubicBezTo>
                    <a:pt x="0" y="89"/>
                    <a:pt x="25" y="119"/>
                    <a:pt x="58" y="122"/>
                  </a:cubicBezTo>
                  <a:lnTo>
                    <a:pt x="1821" y="309"/>
                  </a:lnTo>
                  <a:lnTo>
                    <a:pt x="1828" y="309"/>
                  </a:lnTo>
                  <a:cubicBezTo>
                    <a:pt x="1859" y="309"/>
                    <a:pt x="1886" y="287"/>
                    <a:pt x="1889" y="255"/>
                  </a:cubicBezTo>
                  <a:cubicBezTo>
                    <a:pt x="1892" y="222"/>
                    <a:pt x="1868" y="192"/>
                    <a:pt x="1835" y="189"/>
                  </a:cubicBezTo>
                  <a:lnTo>
                    <a:pt x="70" y="1"/>
                  </a:lnTo>
                  <a:cubicBezTo>
                    <a:pt x="68" y="1"/>
                    <a:pt x="66"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3"/>
            <p:cNvSpPr/>
            <p:nvPr/>
          </p:nvSpPr>
          <p:spPr>
            <a:xfrm>
              <a:off x="3407394" y="4793809"/>
              <a:ext cx="67182" cy="15369"/>
            </a:xfrm>
            <a:custGeom>
              <a:rect b="b" l="l" r="r" t="t"/>
              <a:pathLst>
                <a:path extrusionOk="0" h="353" w="1543">
                  <a:moveTo>
                    <a:pt x="67" y="1"/>
                  </a:moveTo>
                  <a:cubicBezTo>
                    <a:pt x="37" y="1"/>
                    <a:pt x="10" y="22"/>
                    <a:pt x="6" y="53"/>
                  </a:cubicBezTo>
                  <a:cubicBezTo>
                    <a:pt x="0" y="86"/>
                    <a:pt x="23" y="116"/>
                    <a:pt x="56" y="122"/>
                  </a:cubicBezTo>
                  <a:lnTo>
                    <a:pt x="1468" y="351"/>
                  </a:lnTo>
                  <a:cubicBezTo>
                    <a:pt x="1471" y="351"/>
                    <a:pt x="1474" y="352"/>
                    <a:pt x="1477" y="352"/>
                  </a:cubicBezTo>
                  <a:cubicBezTo>
                    <a:pt x="1508" y="352"/>
                    <a:pt x="1533" y="330"/>
                    <a:pt x="1538" y="301"/>
                  </a:cubicBezTo>
                  <a:cubicBezTo>
                    <a:pt x="1542" y="268"/>
                    <a:pt x="1520" y="236"/>
                    <a:pt x="1488" y="230"/>
                  </a:cubicBezTo>
                  <a:lnTo>
                    <a:pt x="76" y="1"/>
                  </a:lnTo>
                  <a:cubicBezTo>
                    <a:pt x="73" y="1"/>
                    <a:pt x="70"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3"/>
            <p:cNvSpPr/>
            <p:nvPr/>
          </p:nvSpPr>
          <p:spPr>
            <a:xfrm>
              <a:off x="3387758" y="4726977"/>
              <a:ext cx="84859" cy="19766"/>
            </a:xfrm>
            <a:custGeom>
              <a:rect b="b" l="l" r="r" t="t"/>
              <a:pathLst>
                <a:path extrusionOk="0" h="454" w="1949">
                  <a:moveTo>
                    <a:pt x="61" y="0"/>
                  </a:moveTo>
                  <a:cubicBezTo>
                    <a:pt x="28" y="0"/>
                    <a:pt x="2" y="27"/>
                    <a:pt x="1" y="61"/>
                  </a:cubicBezTo>
                  <a:cubicBezTo>
                    <a:pt x="1" y="94"/>
                    <a:pt x="26" y="121"/>
                    <a:pt x="60" y="123"/>
                  </a:cubicBezTo>
                  <a:cubicBezTo>
                    <a:pt x="111" y="124"/>
                    <a:pt x="640" y="225"/>
                    <a:pt x="1065" y="306"/>
                  </a:cubicBezTo>
                  <a:cubicBezTo>
                    <a:pt x="1665" y="419"/>
                    <a:pt x="1857" y="454"/>
                    <a:pt x="1888" y="454"/>
                  </a:cubicBezTo>
                  <a:cubicBezTo>
                    <a:pt x="1919" y="454"/>
                    <a:pt x="1945" y="428"/>
                    <a:pt x="1947" y="396"/>
                  </a:cubicBezTo>
                  <a:cubicBezTo>
                    <a:pt x="1948" y="363"/>
                    <a:pt x="1921" y="334"/>
                    <a:pt x="1889" y="333"/>
                  </a:cubicBezTo>
                  <a:cubicBezTo>
                    <a:pt x="1850" y="330"/>
                    <a:pt x="1445" y="253"/>
                    <a:pt x="1088" y="186"/>
                  </a:cubicBezTo>
                  <a:cubicBezTo>
                    <a:pt x="398" y="55"/>
                    <a:pt x="103"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3"/>
            <p:cNvSpPr/>
            <p:nvPr/>
          </p:nvSpPr>
          <p:spPr>
            <a:xfrm>
              <a:off x="3371431" y="4687182"/>
              <a:ext cx="12670" cy="262832"/>
            </a:xfrm>
            <a:custGeom>
              <a:rect b="b" l="l" r="r" t="t"/>
              <a:pathLst>
                <a:path extrusionOk="0" h="6037" w="291">
                  <a:moveTo>
                    <a:pt x="230" y="1"/>
                  </a:moveTo>
                  <a:cubicBezTo>
                    <a:pt x="196" y="1"/>
                    <a:pt x="168" y="27"/>
                    <a:pt x="167" y="61"/>
                  </a:cubicBezTo>
                  <a:lnTo>
                    <a:pt x="1" y="5975"/>
                  </a:lnTo>
                  <a:cubicBezTo>
                    <a:pt x="1" y="6008"/>
                    <a:pt x="26" y="6037"/>
                    <a:pt x="61" y="6037"/>
                  </a:cubicBezTo>
                  <a:lnTo>
                    <a:pt x="63" y="6037"/>
                  </a:lnTo>
                  <a:cubicBezTo>
                    <a:pt x="96" y="6037"/>
                    <a:pt x="123" y="6011"/>
                    <a:pt x="123" y="5978"/>
                  </a:cubicBezTo>
                  <a:lnTo>
                    <a:pt x="289" y="64"/>
                  </a:lnTo>
                  <a:cubicBezTo>
                    <a:pt x="291" y="31"/>
                    <a:pt x="264" y="2"/>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3"/>
            <p:cNvSpPr/>
            <p:nvPr/>
          </p:nvSpPr>
          <p:spPr>
            <a:xfrm>
              <a:off x="3300941" y="4677342"/>
              <a:ext cx="13541" cy="280856"/>
            </a:xfrm>
            <a:custGeom>
              <a:rect b="b" l="l" r="r" t="t"/>
              <a:pathLst>
                <a:path extrusionOk="0" h="6451" w="311">
                  <a:moveTo>
                    <a:pt x="250" y="0"/>
                  </a:moveTo>
                  <a:cubicBezTo>
                    <a:pt x="216" y="0"/>
                    <a:pt x="189" y="26"/>
                    <a:pt x="189" y="61"/>
                  </a:cubicBezTo>
                  <a:cubicBezTo>
                    <a:pt x="188" y="136"/>
                    <a:pt x="3" y="6325"/>
                    <a:pt x="2" y="6387"/>
                  </a:cubicBezTo>
                  <a:cubicBezTo>
                    <a:pt x="0" y="6422"/>
                    <a:pt x="27" y="6449"/>
                    <a:pt x="61" y="6451"/>
                  </a:cubicBezTo>
                  <a:lnTo>
                    <a:pt x="62" y="6451"/>
                  </a:lnTo>
                  <a:cubicBezTo>
                    <a:pt x="95" y="6451"/>
                    <a:pt x="123" y="6425"/>
                    <a:pt x="124" y="6392"/>
                  </a:cubicBezTo>
                  <a:cubicBezTo>
                    <a:pt x="132" y="6136"/>
                    <a:pt x="310" y="123"/>
                    <a:pt x="310" y="61"/>
                  </a:cubicBezTo>
                  <a:cubicBezTo>
                    <a:pt x="310" y="27"/>
                    <a:pt x="283" y="0"/>
                    <a:pt x="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3"/>
            <p:cNvSpPr/>
            <p:nvPr/>
          </p:nvSpPr>
          <p:spPr>
            <a:xfrm>
              <a:off x="2948538" y="4704380"/>
              <a:ext cx="25427" cy="252905"/>
            </a:xfrm>
            <a:custGeom>
              <a:rect b="b" l="l" r="r" t="t"/>
              <a:pathLst>
                <a:path extrusionOk="0" h="5809" w="584">
                  <a:moveTo>
                    <a:pt x="62" y="0"/>
                  </a:moveTo>
                  <a:cubicBezTo>
                    <a:pt x="61" y="0"/>
                    <a:pt x="60" y="1"/>
                    <a:pt x="59" y="1"/>
                  </a:cubicBezTo>
                  <a:cubicBezTo>
                    <a:pt x="26" y="4"/>
                    <a:pt x="0" y="34"/>
                    <a:pt x="3" y="67"/>
                  </a:cubicBezTo>
                  <a:lnTo>
                    <a:pt x="460" y="5752"/>
                  </a:lnTo>
                  <a:cubicBezTo>
                    <a:pt x="461" y="5784"/>
                    <a:pt x="489" y="5808"/>
                    <a:pt x="520" y="5808"/>
                  </a:cubicBezTo>
                  <a:lnTo>
                    <a:pt x="525" y="5808"/>
                  </a:lnTo>
                  <a:cubicBezTo>
                    <a:pt x="558" y="5805"/>
                    <a:pt x="584" y="5777"/>
                    <a:pt x="581" y="5743"/>
                  </a:cubicBezTo>
                  <a:lnTo>
                    <a:pt x="124" y="56"/>
                  </a:lnTo>
                  <a:cubicBezTo>
                    <a:pt x="121" y="24"/>
                    <a:pt x="95"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3"/>
            <p:cNvSpPr/>
            <p:nvPr/>
          </p:nvSpPr>
          <p:spPr>
            <a:xfrm>
              <a:off x="2561216" y="4771865"/>
              <a:ext cx="145335" cy="57164"/>
            </a:xfrm>
            <a:custGeom>
              <a:rect b="b" l="l" r="r" t="t"/>
              <a:pathLst>
                <a:path extrusionOk="0" h="1313" w="3338">
                  <a:moveTo>
                    <a:pt x="3072" y="0"/>
                  </a:moveTo>
                  <a:lnTo>
                    <a:pt x="1" y="852"/>
                  </a:lnTo>
                  <a:lnTo>
                    <a:pt x="158" y="1313"/>
                  </a:lnTo>
                  <a:lnTo>
                    <a:pt x="3338" y="900"/>
                  </a:lnTo>
                  <a:lnTo>
                    <a:pt x="30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3"/>
            <p:cNvSpPr/>
            <p:nvPr/>
          </p:nvSpPr>
          <p:spPr>
            <a:xfrm>
              <a:off x="2416275" y="4010327"/>
              <a:ext cx="164667" cy="92037"/>
            </a:xfrm>
            <a:custGeom>
              <a:rect b="b" l="l" r="r" t="t"/>
              <a:pathLst>
                <a:path extrusionOk="0" h="2114" w="3782">
                  <a:moveTo>
                    <a:pt x="3436" y="0"/>
                  </a:moveTo>
                  <a:lnTo>
                    <a:pt x="0" y="1284"/>
                  </a:lnTo>
                  <a:lnTo>
                    <a:pt x="64" y="2114"/>
                  </a:lnTo>
                  <a:lnTo>
                    <a:pt x="3782" y="1326"/>
                  </a:lnTo>
                  <a:lnTo>
                    <a:pt x="34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3"/>
            <p:cNvSpPr/>
            <p:nvPr/>
          </p:nvSpPr>
          <p:spPr>
            <a:xfrm>
              <a:off x="2481975" y="4055651"/>
              <a:ext cx="188178" cy="806476"/>
            </a:xfrm>
            <a:custGeom>
              <a:rect b="b" l="l" r="r" t="t"/>
              <a:pathLst>
                <a:path extrusionOk="0" h="18524" w="4322">
                  <a:moveTo>
                    <a:pt x="558" y="1"/>
                  </a:moveTo>
                  <a:lnTo>
                    <a:pt x="0" y="297"/>
                  </a:lnTo>
                  <a:lnTo>
                    <a:pt x="3064" y="18523"/>
                  </a:lnTo>
                  <a:lnTo>
                    <a:pt x="4322" y="18277"/>
                  </a:lnTo>
                  <a:lnTo>
                    <a:pt x="5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3"/>
            <p:cNvSpPr/>
            <p:nvPr/>
          </p:nvSpPr>
          <p:spPr>
            <a:xfrm>
              <a:off x="2510580" y="4784579"/>
              <a:ext cx="292760" cy="180939"/>
            </a:xfrm>
            <a:custGeom>
              <a:rect b="b" l="l" r="r" t="t"/>
              <a:pathLst>
                <a:path extrusionOk="0" h="4156" w="6724">
                  <a:moveTo>
                    <a:pt x="6524" y="0"/>
                  </a:moveTo>
                  <a:lnTo>
                    <a:pt x="1" y="1231"/>
                  </a:lnTo>
                  <a:lnTo>
                    <a:pt x="580" y="4155"/>
                  </a:lnTo>
                  <a:lnTo>
                    <a:pt x="6724" y="4155"/>
                  </a:lnTo>
                  <a:lnTo>
                    <a:pt x="65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3"/>
            <p:cNvSpPr/>
            <p:nvPr/>
          </p:nvSpPr>
          <p:spPr>
            <a:xfrm>
              <a:off x="2585249" y="4784579"/>
              <a:ext cx="210340" cy="80804"/>
            </a:xfrm>
            <a:custGeom>
              <a:rect b="b" l="l" r="r" t="t"/>
              <a:pathLst>
                <a:path extrusionOk="0" h="1856" w="4831">
                  <a:moveTo>
                    <a:pt x="4809" y="0"/>
                  </a:moveTo>
                  <a:lnTo>
                    <a:pt x="1" y="907"/>
                  </a:lnTo>
                  <a:cubicBezTo>
                    <a:pt x="559" y="1491"/>
                    <a:pt x="1355" y="1856"/>
                    <a:pt x="2240" y="1856"/>
                  </a:cubicBezTo>
                  <a:cubicBezTo>
                    <a:pt x="3333" y="1856"/>
                    <a:pt x="4290" y="1299"/>
                    <a:pt x="4830" y="463"/>
                  </a:cubicBezTo>
                  <a:lnTo>
                    <a:pt x="4809"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3"/>
            <p:cNvSpPr/>
            <p:nvPr/>
          </p:nvSpPr>
          <p:spPr>
            <a:xfrm>
              <a:off x="2601576" y="4807349"/>
              <a:ext cx="87340" cy="122904"/>
            </a:xfrm>
            <a:custGeom>
              <a:rect b="b" l="l" r="r" t="t"/>
              <a:pathLst>
                <a:path extrusionOk="0" h="2823" w="2006">
                  <a:moveTo>
                    <a:pt x="1661" y="0"/>
                  </a:moveTo>
                  <a:lnTo>
                    <a:pt x="1" y="309"/>
                  </a:lnTo>
                  <a:cubicBezTo>
                    <a:pt x="144" y="929"/>
                    <a:pt x="636" y="2783"/>
                    <a:pt x="1340" y="2822"/>
                  </a:cubicBezTo>
                  <a:cubicBezTo>
                    <a:pt x="1346" y="2822"/>
                    <a:pt x="1353" y="2822"/>
                    <a:pt x="1359" y="2822"/>
                  </a:cubicBezTo>
                  <a:cubicBezTo>
                    <a:pt x="2006" y="2822"/>
                    <a:pt x="1784" y="838"/>
                    <a:pt x="1661" y="0"/>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3"/>
            <p:cNvSpPr/>
            <p:nvPr/>
          </p:nvSpPr>
          <p:spPr>
            <a:xfrm>
              <a:off x="2620124" y="4919922"/>
              <a:ext cx="135669" cy="62954"/>
            </a:xfrm>
            <a:custGeom>
              <a:rect b="b" l="l" r="r" t="t"/>
              <a:pathLst>
                <a:path extrusionOk="0" h="1446" w="3116">
                  <a:moveTo>
                    <a:pt x="786" y="0"/>
                  </a:moveTo>
                  <a:lnTo>
                    <a:pt x="609" y="94"/>
                  </a:lnTo>
                  <a:lnTo>
                    <a:pt x="1" y="1267"/>
                  </a:lnTo>
                  <a:lnTo>
                    <a:pt x="1799" y="1446"/>
                  </a:lnTo>
                  <a:lnTo>
                    <a:pt x="3116" y="776"/>
                  </a:lnTo>
                  <a:cubicBezTo>
                    <a:pt x="2990" y="693"/>
                    <a:pt x="2721" y="287"/>
                    <a:pt x="2615" y="248"/>
                  </a:cubicBezTo>
                  <a:cubicBezTo>
                    <a:pt x="2503" y="207"/>
                    <a:pt x="786" y="0"/>
                    <a:pt x="7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3"/>
            <p:cNvSpPr/>
            <p:nvPr/>
          </p:nvSpPr>
          <p:spPr>
            <a:xfrm>
              <a:off x="2745342" y="4955319"/>
              <a:ext cx="164057" cy="30737"/>
            </a:xfrm>
            <a:custGeom>
              <a:rect b="b" l="l" r="r" t="t"/>
              <a:pathLst>
                <a:path extrusionOk="0" h="706" w="3768">
                  <a:moveTo>
                    <a:pt x="539" y="1"/>
                  </a:moveTo>
                  <a:lnTo>
                    <a:pt x="1" y="562"/>
                  </a:lnTo>
                  <a:lnTo>
                    <a:pt x="2912" y="705"/>
                  </a:lnTo>
                  <a:lnTo>
                    <a:pt x="3767" y="168"/>
                  </a:lnTo>
                  <a:cubicBezTo>
                    <a:pt x="3048" y="135"/>
                    <a:pt x="1238" y="50"/>
                    <a:pt x="5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3"/>
            <p:cNvSpPr/>
            <p:nvPr/>
          </p:nvSpPr>
          <p:spPr>
            <a:xfrm>
              <a:off x="2462992" y="4932548"/>
              <a:ext cx="157396" cy="44059"/>
            </a:xfrm>
            <a:custGeom>
              <a:rect b="b" l="l" r="r" t="t"/>
              <a:pathLst>
                <a:path extrusionOk="0" h="1012" w="3615">
                  <a:moveTo>
                    <a:pt x="2975" y="0"/>
                  </a:moveTo>
                  <a:cubicBezTo>
                    <a:pt x="2975" y="0"/>
                    <a:pt x="1557" y="0"/>
                    <a:pt x="846" y="165"/>
                  </a:cubicBezTo>
                  <a:cubicBezTo>
                    <a:pt x="689" y="203"/>
                    <a:pt x="382" y="291"/>
                    <a:pt x="1" y="406"/>
                  </a:cubicBezTo>
                  <a:cubicBezTo>
                    <a:pt x="215" y="752"/>
                    <a:pt x="376" y="1012"/>
                    <a:pt x="376" y="1012"/>
                  </a:cubicBezTo>
                  <a:lnTo>
                    <a:pt x="3072" y="977"/>
                  </a:lnTo>
                  <a:lnTo>
                    <a:pt x="3615" y="126"/>
                  </a:lnTo>
                  <a:lnTo>
                    <a:pt x="3460" y="208"/>
                  </a:lnTo>
                  <a:lnTo>
                    <a:pt x="29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3"/>
            <p:cNvSpPr/>
            <p:nvPr/>
          </p:nvSpPr>
          <p:spPr>
            <a:xfrm>
              <a:off x="2915927" y="4958578"/>
              <a:ext cx="107891" cy="20462"/>
            </a:xfrm>
            <a:custGeom>
              <a:rect b="b" l="l" r="r" t="t"/>
              <a:pathLst>
                <a:path extrusionOk="0" h="470" w="2478">
                  <a:moveTo>
                    <a:pt x="261" y="0"/>
                  </a:moveTo>
                  <a:lnTo>
                    <a:pt x="1" y="469"/>
                  </a:lnTo>
                  <a:lnTo>
                    <a:pt x="2477" y="469"/>
                  </a:lnTo>
                  <a:lnTo>
                    <a:pt x="639" y="194"/>
                  </a:lnTo>
                  <a:lnTo>
                    <a:pt x="2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3" name="Shape 1463"/>
        <p:cNvGrpSpPr/>
        <p:nvPr/>
      </p:nvGrpSpPr>
      <p:grpSpPr>
        <a:xfrm>
          <a:off x="0" y="0"/>
          <a:ext cx="0" cy="0"/>
          <a:chOff x="0" y="0"/>
          <a:chExt cx="0" cy="0"/>
        </a:xfrm>
      </p:grpSpPr>
      <p:sp>
        <p:nvSpPr>
          <p:cNvPr id="1464" name="Google Shape;1464;p42"/>
          <p:cNvSpPr txBox="1"/>
          <p:nvPr>
            <p:ph type="title"/>
          </p:nvPr>
        </p:nvSpPr>
        <p:spPr>
          <a:xfrm>
            <a:off x="135237" y="191829"/>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Evolution</a:t>
            </a:r>
            <a:endParaRPr/>
          </a:p>
          <a:p>
            <a:pPr indent="0" lvl="0" marL="0" rtl="0" algn="l">
              <a:spcBef>
                <a:spcPts val="0"/>
              </a:spcBef>
              <a:spcAft>
                <a:spcPts val="0"/>
              </a:spcAft>
              <a:buNone/>
            </a:pPr>
            <a:r>
              <a:t/>
            </a:r>
            <a:endParaRPr/>
          </a:p>
        </p:txBody>
      </p:sp>
      <p:graphicFrame>
        <p:nvGraphicFramePr>
          <p:cNvPr id="1465" name="Google Shape;1465;p42"/>
          <p:cNvGraphicFramePr/>
          <p:nvPr/>
        </p:nvGraphicFramePr>
        <p:xfrm>
          <a:off x="2480300" y="1042679"/>
          <a:ext cx="3000000" cy="3000000"/>
        </p:xfrm>
        <a:graphic>
          <a:graphicData uri="http://schemas.openxmlformats.org/drawingml/2006/table">
            <a:tbl>
              <a:tblPr>
                <a:noFill/>
                <a:tableStyleId>{C03DF5EA-8397-4DF3-B5BC-275878B005F7}</a:tableStyleId>
              </a:tblPr>
              <a:tblGrid>
                <a:gridCol w="2921825"/>
                <a:gridCol w="3021850"/>
              </a:tblGrid>
              <a:tr h="188500">
                <a:tc>
                  <a:txBody>
                    <a:bodyPr/>
                    <a:lstStyle/>
                    <a:p>
                      <a:pPr indent="0" lvl="0" marL="0" rtl="0" algn="ctr">
                        <a:lnSpc>
                          <a:spcPct val="115000"/>
                        </a:lnSpc>
                        <a:spcBef>
                          <a:spcPts val="0"/>
                        </a:spcBef>
                        <a:spcAft>
                          <a:spcPts val="0"/>
                        </a:spcAft>
                        <a:buNone/>
                      </a:pPr>
                      <a:r>
                        <a:rPr b="1" lang="en" sz="900"/>
                        <a:t>Component</a:t>
                      </a:r>
                      <a:endParaRPr b="1" sz="900">
                        <a:solidFill>
                          <a:schemeClr val="dk1"/>
                        </a:solidFill>
                        <a:latin typeface="Nunito"/>
                        <a:ea typeface="Nunito"/>
                        <a:cs typeface="Nunito"/>
                        <a:sym typeface="Nunito"/>
                      </a:endParaRPr>
                    </a:p>
                  </a:txBody>
                  <a:tcPr marT="91425" marB="91425" marR="91425" marL="91425"/>
                </a:tc>
                <a:tc>
                  <a:txBody>
                    <a:bodyPr/>
                    <a:lstStyle/>
                    <a:p>
                      <a:pPr indent="0" lvl="0" marL="0" rtl="0" algn="ctr">
                        <a:lnSpc>
                          <a:spcPct val="115000"/>
                        </a:lnSpc>
                        <a:spcBef>
                          <a:spcPts val="0"/>
                        </a:spcBef>
                        <a:spcAft>
                          <a:spcPts val="0"/>
                        </a:spcAft>
                        <a:buNone/>
                      </a:pPr>
                      <a:r>
                        <a:rPr b="1" lang="en" sz="900"/>
                        <a:t>Choice / Setting</a:t>
                      </a:r>
                      <a:endParaRPr b="1" sz="900"/>
                    </a:p>
                  </a:txBody>
                  <a:tcPr marT="91425" marB="91425" marR="91425" marL="91425"/>
                </a:tc>
              </a:tr>
              <a:tr h="203125">
                <a:tc>
                  <a:txBody>
                    <a:bodyPr/>
                    <a:lstStyle/>
                    <a:p>
                      <a:pPr indent="0" lvl="0" marL="0" rtl="0" algn="ctr">
                        <a:lnSpc>
                          <a:spcPct val="115000"/>
                        </a:lnSpc>
                        <a:spcBef>
                          <a:spcPts val="0"/>
                        </a:spcBef>
                        <a:spcAft>
                          <a:spcPts val="0"/>
                        </a:spcAft>
                        <a:buNone/>
                      </a:pPr>
                      <a:r>
                        <a:rPr lang="en" sz="900"/>
                        <a:t>Loss</a:t>
                      </a:r>
                      <a:endParaRPr b="1" sz="900">
                        <a:solidFill>
                          <a:schemeClr val="dk1"/>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 sz="900"/>
                        <a:t>Binary Cross Entropy</a:t>
                      </a:r>
                      <a:endParaRPr sz="900"/>
                    </a:p>
                  </a:txBody>
                  <a:tcPr marT="91425" marB="91425" marR="91425" marL="91425"/>
                </a:tc>
              </a:tr>
              <a:tr h="203125">
                <a:tc>
                  <a:txBody>
                    <a:bodyPr/>
                    <a:lstStyle/>
                    <a:p>
                      <a:pPr indent="0" lvl="0" marL="0" rtl="0" algn="ctr">
                        <a:spcBef>
                          <a:spcPts val="0"/>
                        </a:spcBef>
                        <a:spcAft>
                          <a:spcPts val="0"/>
                        </a:spcAft>
                        <a:buNone/>
                      </a:pPr>
                      <a:r>
                        <a:rPr lang="en" sz="900"/>
                        <a:t>Metrics</a:t>
                      </a:r>
                      <a:endParaRPr sz="900"/>
                    </a:p>
                  </a:txBody>
                  <a:tcPr marT="91425" marB="91425" marR="91425" marL="91425"/>
                </a:tc>
                <a:tc>
                  <a:txBody>
                    <a:bodyPr/>
                    <a:lstStyle/>
                    <a:p>
                      <a:pPr indent="0" lvl="0" marL="0" rtl="0" algn="ctr">
                        <a:spcBef>
                          <a:spcPts val="0"/>
                        </a:spcBef>
                        <a:spcAft>
                          <a:spcPts val="0"/>
                        </a:spcAft>
                        <a:buNone/>
                      </a:pPr>
                      <a:r>
                        <a:rPr lang="en" sz="900"/>
                        <a:t>Accuracy, Precision, Recall, F1</a:t>
                      </a:r>
                      <a:endParaRPr sz="900"/>
                    </a:p>
                  </a:txBody>
                  <a:tcPr marT="91425" marB="91425" marR="91425" marL="91425"/>
                </a:tc>
              </a:tr>
              <a:tr h="203125">
                <a:tc>
                  <a:txBody>
                    <a:bodyPr/>
                    <a:lstStyle/>
                    <a:p>
                      <a:pPr indent="0" lvl="0" marL="0" rtl="0" algn="ctr">
                        <a:spcBef>
                          <a:spcPts val="0"/>
                        </a:spcBef>
                        <a:spcAft>
                          <a:spcPts val="0"/>
                        </a:spcAft>
                        <a:buNone/>
                      </a:pPr>
                      <a:r>
                        <a:rPr lang="en" sz="900"/>
                        <a:t>Optimizers</a:t>
                      </a:r>
                      <a:endParaRPr sz="900"/>
                    </a:p>
                  </a:txBody>
                  <a:tcPr marT="91425" marB="91425" marR="91425" marL="91425"/>
                </a:tc>
                <a:tc>
                  <a:txBody>
                    <a:bodyPr/>
                    <a:lstStyle/>
                    <a:p>
                      <a:pPr indent="0" lvl="0" marL="0" rtl="0" algn="ctr">
                        <a:spcBef>
                          <a:spcPts val="0"/>
                        </a:spcBef>
                        <a:spcAft>
                          <a:spcPts val="0"/>
                        </a:spcAft>
                        <a:buNone/>
                      </a:pPr>
                      <a:r>
                        <a:rPr lang="en" sz="900"/>
                        <a:t>AdamW and SGD (momentum 0.9)</a:t>
                      </a:r>
                      <a:endParaRPr sz="900"/>
                    </a:p>
                  </a:txBody>
                  <a:tcPr marT="91425" marB="91425" marR="91425" marL="91425"/>
                </a:tc>
              </a:tr>
              <a:tr h="203125">
                <a:tc>
                  <a:txBody>
                    <a:bodyPr/>
                    <a:lstStyle/>
                    <a:p>
                      <a:pPr indent="0" lvl="0" marL="0" rtl="0" algn="ctr">
                        <a:lnSpc>
                          <a:spcPct val="115000"/>
                        </a:lnSpc>
                        <a:spcBef>
                          <a:spcPts val="0"/>
                        </a:spcBef>
                        <a:spcAft>
                          <a:spcPts val="0"/>
                        </a:spcAft>
                        <a:buNone/>
                      </a:pPr>
                      <a:r>
                        <a:rPr lang="en" sz="900"/>
                        <a:t>Learning Rates</a:t>
                      </a:r>
                      <a:endParaRPr b="1" sz="900">
                        <a:solidFill>
                          <a:schemeClr val="dk1"/>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 sz="900"/>
                        <a:t>1e-5, 3e-5, 1e-4, 3e-4</a:t>
                      </a:r>
                      <a:endParaRPr sz="900"/>
                    </a:p>
                  </a:txBody>
                  <a:tcPr marT="91425" marB="91425" marR="91425" marL="91425"/>
                </a:tc>
              </a:tr>
              <a:tr h="203125">
                <a:tc>
                  <a:txBody>
                    <a:bodyPr/>
                    <a:lstStyle/>
                    <a:p>
                      <a:pPr indent="0" lvl="0" marL="0" rtl="0" algn="ctr">
                        <a:lnSpc>
                          <a:spcPct val="115000"/>
                        </a:lnSpc>
                        <a:spcBef>
                          <a:spcPts val="0"/>
                        </a:spcBef>
                        <a:spcAft>
                          <a:spcPts val="0"/>
                        </a:spcAft>
                        <a:buNone/>
                      </a:pPr>
                      <a:r>
                        <a:rPr lang="en" sz="900"/>
                        <a:t>Weight Decay</a:t>
                      </a:r>
                      <a:endParaRPr b="1" sz="900">
                        <a:solidFill>
                          <a:schemeClr val="dk1"/>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 sz="900"/>
                        <a:t>0, 1e-5, 1e-4, 1e-3</a:t>
                      </a:r>
                      <a:endParaRPr sz="900"/>
                    </a:p>
                  </a:txBody>
                  <a:tcPr marT="91425" marB="91425" marR="91425" marL="91425"/>
                </a:tc>
              </a:tr>
              <a:tr h="203125">
                <a:tc>
                  <a:txBody>
                    <a:bodyPr/>
                    <a:lstStyle/>
                    <a:p>
                      <a:pPr indent="0" lvl="0" marL="0" rtl="0" algn="ctr">
                        <a:lnSpc>
                          <a:spcPct val="115000"/>
                        </a:lnSpc>
                        <a:spcBef>
                          <a:spcPts val="0"/>
                        </a:spcBef>
                        <a:spcAft>
                          <a:spcPts val="0"/>
                        </a:spcAft>
                        <a:buNone/>
                      </a:pPr>
                      <a:r>
                        <a:rPr lang="en" sz="900"/>
                        <a:t>Dropout</a:t>
                      </a:r>
                      <a:endParaRPr b="1" sz="900">
                        <a:solidFill>
                          <a:schemeClr val="dk1"/>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 sz="900"/>
                        <a:t>0.0, 0.3, 0.5</a:t>
                      </a:r>
                      <a:endParaRPr sz="900"/>
                    </a:p>
                  </a:txBody>
                  <a:tcPr marT="91425" marB="91425" marR="91425" marL="91425"/>
                </a:tc>
              </a:tr>
              <a:tr h="203125">
                <a:tc>
                  <a:txBody>
                    <a:bodyPr/>
                    <a:lstStyle/>
                    <a:p>
                      <a:pPr indent="0" lvl="0" marL="0" rtl="0" algn="ctr">
                        <a:lnSpc>
                          <a:spcPct val="115000"/>
                        </a:lnSpc>
                        <a:spcBef>
                          <a:spcPts val="0"/>
                        </a:spcBef>
                        <a:spcAft>
                          <a:spcPts val="0"/>
                        </a:spcAft>
                        <a:buNone/>
                      </a:pPr>
                      <a:r>
                        <a:rPr lang="en" sz="900"/>
                        <a:t>Batch Sizes</a:t>
                      </a:r>
                      <a:endParaRPr b="1" sz="900">
                        <a:solidFill>
                          <a:schemeClr val="dk1"/>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 sz="900"/>
                        <a:t>8, 16, 32</a:t>
                      </a:r>
                      <a:endParaRPr sz="900"/>
                    </a:p>
                  </a:txBody>
                  <a:tcPr marT="91425" marB="91425" marR="91425" marL="91425"/>
                </a:tc>
              </a:tr>
              <a:tr h="203125">
                <a:tc>
                  <a:txBody>
                    <a:bodyPr/>
                    <a:lstStyle/>
                    <a:p>
                      <a:pPr indent="0" lvl="0" marL="0" rtl="0" algn="ctr">
                        <a:lnSpc>
                          <a:spcPct val="115000"/>
                        </a:lnSpc>
                        <a:spcBef>
                          <a:spcPts val="0"/>
                        </a:spcBef>
                        <a:spcAft>
                          <a:spcPts val="0"/>
                        </a:spcAft>
                        <a:buNone/>
                      </a:pPr>
                      <a:r>
                        <a:rPr lang="en" sz="900"/>
                        <a:t>Schedulers</a:t>
                      </a:r>
                      <a:endParaRPr b="1" sz="900">
                        <a:solidFill>
                          <a:schemeClr val="dk1"/>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 sz="900"/>
                        <a:t>None / Cosine Annealing LR</a:t>
                      </a:r>
                      <a:endParaRPr sz="900"/>
                    </a:p>
                  </a:txBody>
                  <a:tcPr marT="91425" marB="91425" marR="91425" marL="91425"/>
                </a:tc>
              </a:tr>
              <a:tr h="203125">
                <a:tc>
                  <a:txBody>
                    <a:bodyPr/>
                    <a:lstStyle/>
                    <a:p>
                      <a:pPr indent="0" lvl="0" marL="0" rtl="0" algn="ctr">
                        <a:lnSpc>
                          <a:spcPct val="115000"/>
                        </a:lnSpc>
                        <a:spcBef>
                          <a:spcPts val="0"/>
                        </a:spcBef>
                        <a:spcAft>
                          <a:spcPts val="0"/>
                        </a:spcAft>
                        <a:buNone/>
                      </a:pPr>
                      <a:r>
                        <a:rPr lang="en" sz="900"/>
                        <a:t>Epochs</a:t>
                      </a:r>
                      <a:endParaRPr b="1" sz="900">
                        <a:solidFill>
                          <a:schemeClr val="dk1"/>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 sz="900"/>
                        <a:t>10, 20, 30</a:t>
                      </a:r>
                      <a:endParaRPr sz="900"/>
                    </a:p>
                  </a:txBody>
                  <a:tcPr marT="91425" marB="91425" marR="91425" marL="91425"/>
                </a:tc>
              </a:tr>
              <a:tr h="203125">
                <a:tc>
                  <a:txBody>
                    <a:bodyPr/>
                    <a:lstStyle/>
                    <a:p>
                      <a:pPr indent="0" lvl="0" marL="0" rtl="0" algn="ctr">
                        <a:lnSpc>
                          <a:spcPct val="115000"/>
                        </a:lnSpc>
                        <a:spcBef>
                          <a:spcPts val="0"/>
                        </a:spcBef>
                        <a:spcAft>
                          <a:spcPts val="0"/>
                        </a:spcAft>
                        <a:buNone/>
                      </a:pPr>
                      <a:r>
                        <a:rPr lang="en" sz="900"/>
                        <a:t>Hardware</a:t>
                      </a:r>
                      <a:endParaRPr b="1" sz="900">
                        <a:solidFill>
                          <a:schemeClr val="dk1"/>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 sz="900"/>
                        <a:t>GPU (Colab T4 / A100)</a:t>
                      </a:r>
                      <a:endParaRPr sz="900"/>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9" name="Shape 1469"/>
        <p:cNvGrpSpPr/>
        <p:nvPr/>
      </p:nvGrpSpPr>
      <p:grpSpPr>
        <a:xfrm>
          <a:off x="0" y="0"/>
          <a:ext cx="0" cy="0"/>
          <a:chOff x="0" y="0"/>
          <a:chExt cx="0" cy="0"/>
        </a:xfrm>
      </p:grpSpPr>
      <p:pic>
        <p:nvPicPr>
          <p:cNvPr id="1470" name="Google Shape;1470;p43"/>
          <p:cNvPicPr preferRelativeResize="0"/>
          <p:nvPr/>
        </p:nvPicPr>
        <p:blipFill>
          <a:blip r:embed="rId3">
            <a:alphaModFix/>
          </a:blip>
          <a:stretch>
            <a:fillRect/>
          </a:stretch>
        </p:blipFill>
        <p:spPr>
          <a:xfrm>
            <a:off x="520125" y="25800"/>
            <a:ext cx="4600140" cy="4838699"/>
          </a:xfrm>
          <a:prstGeom prst="rect">
            <a:avLst/>
          </a:prstGeom>
          <a:noFill/>
          <a:ln>
            <a:noFill/>
          </a:ln>
        </p:spPr>
      </p:pic>
      <p:sp>
        <p:nvSpPr>
          <p:cNvPr id="1471" name="Google Shape;1471;p43"/>
          <p:cNvSpPr txBox="1"/>
          <p:nvPr/>
        </p:nvSpPr>
        <p:spPr>
          <a:xfrm>
            <a:off x="5160375" y="3466375"/>
            <a:ext cx="5328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dk1"/>
                </a:solidFill>
                <a:latin typeface="Hammersmith One"/>
                <a:ea typeface="Hammersmith One"/>
                <a:cs typeface="Hammersmith One"/>
                <a:sym typeface="Hammersmith One"/>
              </a:rPr>
              <a:t>Comparison</a:t>
            </a:r>
            <a:r>
              <a:rPr lang="en" sz="2600">
                <a:solidFill>
                  <a:schemeClr val="dk1"/>
                </a:solidFill>
                <a:latin typeface="Hammersmith One"/>
                <a:ea typeface="Hammersmith One"/>
                <a:cs typeface="Hammersmith One"/>
                <a:sym typeface="Hammersmith One"/>
              </a:rPr>
              <a:t> b/w models</a:t>
            </a:r>
            <a:endParaRPr sz="2600">
              <a:solidFill>
                <a:schemeClr val="dk1"/>
              </a:solidFill>
              <a:latin typeface="Hammersmith One"/>
              <a:ea typeface="Hammersmith One"/>
              <a:cs typeface="Hammersmith One"/>
              <a:sym typeface="Hammersmith One"/>
            </a:endParaRPr>
          </a:p>
        </p:txBody>
      </p:sp>
      <p:pic>
        <p:nvPicPr>
          <p:cNvPr id="1472" name="Google Shape;1472;p43"/>
          <p:cNvPicPr preferRelativeResize="0"/>
          <p:nvPr/>
        </p:nvPicPr>
        <p:blipFill>
          <a:blip r:embed="rId4">
            <a:alphaModFix/>
          </a:blip>
          <a:stretch>
            <a:fillRect/>
          </a:stretch>
        </p:blipFill>
        <p:spPr>
          <a:xfrm>
            <a:off x="5272665" y="152400"/>
            <a:ext cx="3718936" cy="294195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6" name="Shape 1476"/>
        <p:cNvGrpSpPr/>
        <p:nvPr/>
      </p:nvGrpSpPr>
      <p:grpSpPr>
        <a:xfrm>
          <a:off x="0" y="0"/>
          <a:ext cx="0" cy="0"/>
          <a:chOff x="0" y="0"/>
          <a:chExt cx="0" cy="0"/>
        </a:xfrm>
      </p:grpSpPr>
      <p:pic>
        <p:nvPicPr>
          <p:cNvPr id="1477" name="Google Shape;1477;p44"/>
          <p:cNvPicPr preferRelativeResize="0"/>
          <p:nvPr/>
        </p:nvPicPr>
        <p:blipFill>
          <a:blip r:embed="rId3">
            <a:alphaModFix/>
          </a:blip>
          <a:stretch>
            <a:fillRect/>
          </a:stretch>
        </p:blipFill>
        <p:spPr>
          <a:xfrm>
            <a:off x="186575" y="763050"/>
            <a:ext cx="6092224" cy="2237375"/>
          </a:xfrm>
          <a:prstGeom prst="rect">
            <a:avLst/>
          </a:prstGeom>
          <a:noFill/>
          <a:ln>
            <a:noFill/>
          </a:ln>
        </p:spPr>
      </p:pic>
      <p:pic>
        <p:nvPicPr>
          <p:cNvPr id="1478" name="Google Shape;1478;p44"/>
          <p:cNvPicPr preferRelativeResize="0"/>
          <p:nvPr/>
        </p:nvPicPr>
        <p:blipFill>
          <a:blip r:embed="rId4">
            <a:alphaModFix/>
          </a:blip>
          <a:stretch>
            <a:fillRect/>
          </a:stretch>
        </p:blipFill>
        <p:spPr>
          <a:xfrm>
            <a:off x="1309875" y="3127713"/>
            <a:ext cx="4476800" cy="1766250"/>
          </a:xfrm>
          <a:prstGeom prst="rect">
            <a:avLst/>
          </a:prstGeom>
          <a:noFill/>
          <a:ln>
            <a:noFill/>
          </a:ln>
        </p:spPr>
      </p:pic>
      <p:pic>
        <p:nvPicPr>
          <p:cNvPr id="1479" name="Google Shape;1479;p44"/>
          <p:cNvPicPr preferRelativeResize="0"/>
          <p:nvPr/>
        </p:nvPicPr>
        <p:blipFill>
          <a:blip r:embed="rId5">
            <a:alphaModFix/>
          </a:blip>
          <a:stretch>
            <a:fillRect/>
          </a:stretch>
        </p:blipFill>
        <p:spPr>
          <a:xfrm>
            <a:off x="6198075" y="1873075"/>
            <a:ext cx="2747775" cy="2036975"/>
          </a:xfrm>
          <a:prstGeom prst="rect">
            <a:avLst/>
          </a:prstGeom>
          <a:noFill/>
          <a:ln>
            <a:noFill/>
          </a:ln>
        </p:spPr>
      </p:pic>
      <p:sp>
        <p:nvSpPr>
          <p:cNvPr id="1480" name="Google Shape;1480;p44"/>
          <p:cNvSpPr txBox="1"/>
          <p:nvPr/>
        </p:nvSpPr>
        <p:spPr>
          <a:xfrm>
            <a:off x="4213925" y="434050"/>
            <a:ext cx="48342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500">
                <a:solidFill>
                  <a:schemeClr val="dk1"/>
                </a:solidFill>
                <a:latin typeface="Hammersmith One"/>
                <a:ea typeface="Hammersmith One"/>
                <a:cs typeface="Hammersmith One"/>
                <a:sym typeface="Hammersmith One"/>
              </a:rPr>
              <a:t>Classification Model</a:t>
            </a:r>
            <a:endParaRPr sz="3500">
              <a:solidFill>
                <a:schemeClr val="dk1"/>
              </a:solidFill>
              <a:latin typeface="Hammersmith One"/>
              <a:ea typeface="Hammersmith One"/>
              <a:cs typeface="Hammersmith One"/>
              <a:sym typeface="Hammersmith On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4" name="Shape 1484"/>
        <p:cNvGrpSpPr/>
        <p:nvPr/>
      </p:nvGrpSpPr>
      <p:grpSpPr>
        <a:xfrm>
          <a:off x="0" y="0"/>
          <a:ext cx="0" cy="0"/>
          <a:chOff x="0" y="0"/>
          <a:chExt cx="0" cy="0"/>
        </a:xfrm>
      </p:grpSpPr>
      <p:sp>
        <p:nvSpPr>
          <p:cNvPr id="1485" name="Google Shape;1485;p45"/>
          <p:cNvSpPr txBox="1"/>
          <p:nvPr>
            <p:ph type="title"/>
          </p:nvPr>
        </p:nvSpPr>
        <p:spPr>
          <a:xfrm>
            <a:off x="6213350" y="58525"/>
            <a:ext cx="3519600" cy="621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t>Some results</a:t>
            </a:r>
            <a:endParaRPr/>
          </a:p>
        </p:txBody>
      </p:sp>
      <p:pic>
        <p:nvPicPr>
          <p:cNvPr id="1486" name="Google Shape;1486;p45"/>
          <p:cNvPicPr preferRelativeResize="0"/>
          <p:nvPr/>
        </p:nvPicPr>
        <p:blipFill>
          <a:blip r:embed="rId3">
            <a:alphaModFix/>
          </a:blip>
          <a:stretch>
            <a:fillRect/>
          </a:stretch>
        </p:blipFill>
        <p:spPr>
          <a:xfrm>
            <a:off x="598500" y="376800"/>
            <a:ext cx="5432726" cy="42090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0" name="Shape 1490"/>
        <p:cNvGrpSpPr/>
        <p:nvPr/>
      </p:nvGrpSpPr>
      <p:grpSpPr>
        <a:xfrm>
          <a:off x="0" y="0"/>
          <a:ext cx="0" cy="0"/>
          <a:chOff x="0" y="0"/>
          <a:chExt cx="0" cy="0"/>
        </a:xfrm>
      </p:grpSpPr>
      <p:sp>
        <p:nvSpPr>
          <p:cNvPr id="1491" name="Google Shape;1491;p46"/>
          <p:cNvSpPr txBox="1"/>
          <p:nvPr>
            <p:ph type="title"/>
          </p:nvPr>
        </p:nvSpPr>
        <p:spPr>
          <a:xfrm>
            <a:off x="735400" y="51820"/>
            <a:ext cx="6576000" cy="623100"/>
          </a:xfrm>
          <a:prstGeom prst="rect">
            <a:avLst/>
          </a:prstGeom>
          <a:solidFill>
            <a:schemeClr val="accent3"/>
          </a:solidFill>
        </p:spPr>
        <p:txBody>
          <a:bodyPr anchorCtr="0" anchor="b" bIns="91425" lIns="91425" spcFirstLastPara="1" rIns="91425" wrap="square" tIns="91425">
            <a:noAutofit/>
          </a:bodyPr>
          <a:lstStyle/>
          <a:p>
            <a:pPr indent="0" lvl="0" marL="0" rtl="0" algn="ctr">
              <a:spcBef>
                <a:spcPts val="0"/>
              </a:spcBef>
              <a:spcAft>
                <a:spcPts val="0"/>
              </a:spcAft>
              <a:buNone/>
            </a:pPr>
            <a:r>
              <a:rPr lang="en" sz="3000"/>
              <a:t>Confusion between phase</a:t>
            </a:r>
            <a:endParaRPr sz="3000"/>
          </a:p>
        </p:txBody>
      </p:sp>
      <p:pic>
        <p:nvPicPr>
          <p:cNvPr id="1492" name="Google Shape;1492;p46"/>
          <p:cNvPicPr preferRelativeResize="0"/>
          <p:nvPr/>
        </p:nvPicPr>
        <p:blipFill>
          <a:blip r:embed="rId3">
            <a:alphaModFix/>
          </a:blip>
          <a:stretch>
            <a:fillRect/>
          </a:stretch>
        </p:blipFill>
        <p:spPr>
          <a:xfrm>
            <a:off x="726800" y="781577"/>
            <a:ext cx="3047600" cy="2182674"/>
          </a:xfrm>
          <a:prstGeom prst="rect">
            <a:avLst/>
          </a:prstGeom>
          <a:noFill/>
          <a:ln>
            <a:noFill/>
          </a:ln>
        </p:spPr>
      </p:pic>
      <p:pic>
        <p:nvPicPr>
          <p:cNvPr id="1493" name="Google Shape;1493;p46"/>
          <p:cNvPicPr preferRelativeResize="0"/>
          <p:nvPr/>
        </p:nvPicPr>
        <p:blipFill>
          <a:blip r:embed="rId4">
            <a:alphaModFix/>
          </a:blip>
          <a:stretch>
            <a:fillRect/>
          </a:stretch>
        </p:blipFill>
        <p:spPr>
          <a:xfrm>
            <a:off x="4634775" y="748325"/>
            <a:ext cx="3047600" cy="2129331"/>
          </a:xfrm>
          <a:prstGeom prst="rect">
            <a:avLst/>
          </a:prstGeom>
          <a:noFill/>
          <a:ln>
            <a:noFill/>
          </a:ln>
        </p:spPr>
      </p:pic>
      <p:pic>
        <p:nvPicPr>
          <p:cNvPr id="1494" name="Google Shape;1494;p46"/>
          <p:cNvPicPr preferRelativeResize="0"/>
          <p:nvPr/>
        </p:nvPicPr>
        <p:blipFill>
          <a:blip r:embed="rId5">
            <a:alphaModFix/>
          </a:blip>
          <a:stretch>
            <a:fillRect/>
          </a:stretch>
        </p:blipFill>
        <p:spPr>
          <a:xfrm>
            <a:off x="768726" y="3019758"/>
            <a:ext cx="2921275" cy="2111674"/>
          </a:xfrm>
          <a:prstGeom prst="rect">
            <a:avLst/>
          </a:prstGeom>
          <a:noFill/>
          <a:ln>
            <a:noFill/>
          </a:ln>
        </p:spPr>
      </p:pic>
      <p:pic>
        <p:nvPicPr>
          <p:cNvPr id="1495" name="Google Shape;1495;p46"/>
          <p:cNvPicPr preferRelativeResize="0"/>
          <p:nvPr/>
        </p:nvPicPr>
        <p:blipFill>
          <a:blip r:embed="rId6">
            <a:alphaModFix/>
          </a:blip>
          <a:stretch>
            <a:fillRect/>
          </a:stretch>
        </p:blipFill>
        <p:spPr>
          <a:xfrm>
            <a:off x="4634786" y="2926075"/>
            <a:ext cx="3122689" cy="2217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9" name="Shape 1499"/>
        <p:cNvGrpSpPr/>
        <p:nvPr/>
      </p:nvGrpSpPr>
      <p:grpSpPr>
        <a:xfrm>
          <a:off x="0" y="0"/>
          <a:ext cx="0" cy="0"/>
          <a:chOff x="0" y="0"/>
          <a:chExt cx="0" cy="0"/>
        </a:xfrm>
      </p:grpSpPr>
      <p:sp>
        <p:nvSpPr>
          <p:cNvPr id="1500" name="Google Shape;1500;p47"/>
          <p:cNvSpPr txBox="1"/>
          <p:nvPr>
            <p:ph type="title"/>
          </p:nvPr>
        </p:nvSpPr>
        <p:spPr>
          <a:xfrm>
            <a:off x="2492375"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Results</a:t>
            </a:r>
            <a:endParaRPr/>
          </a:p>
        </p:txBody>
      </p:sp>
      <p:sp>
        <p:nvSpPr>
          <p:cNvPr id="1501" name="Google Shape;1501;p47"/>
          <p:cNvSpPr txBox="1"/>
          <p:nvPr>
            <p:ph idx="4294967295" type="body"/>
          </p:nvPr>
        </p:nvSpPr>
        <p:spPr>
          <a:xfrm>
            <a:off x="4833425" y="807975"/>
            <a:ext cx="3021900" cy="360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Segmentation results. From left to right magnification increases from 500× to 5000×.</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sp>
        <p:nvSpPr>
          <p:cNvPr id="1502" name="Google Shape;1502;p47"/>
          <p:cNvSpPr txBox="1"/>
          <p:nvPr>
            <p:ph idx="4294967295" type="body"/>
          </p:nvPr>
        </p:nvSpPr>
        <p:spPr>
          <a:xfrm>
            <a:off x="808100" y="3193263"/>
            <a:ext cx="3021900" cy="360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Comparison of the pearlite phase fraction obtained from ImageJ, QuPath, and the proposed model with the increase of magnification.</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pic>
        <p:nvPicPr>
          <p:cNvPr id="1503" name="Google Shape;1503;p47"/>
          <p:cNvPicPr preferRelativeResize="0"/>
          <p:nvPr/>
        </p:nvPicPr>
        <p:blipFill>
          <a:blip r:embed="rId3">
            <a:alphaModFix/>
          </a:blip>
          <a:stretch>
            <a:fillRect/>
          </a:stretch>
        </p:blipFill>
        <p:spPr>
          <a:xfrm>
            <a:off x="210325" y="856200"/>
            <a:ext cx="4547699" cy="2128700"/>
          </a:xfrm>
          <a:prstGeom prst="rect">
            <a:avLst/>
          </a:prstGeom>
          <a:noFill/>
          <a:ln>
            <a:noFill/>
          </a:ln>
        </p:spPr>
      </p:pic>
      <p:pic>
        <p:nvPicPr>
          <p:cNvPr id="1504" name="Google Shape;1504;p47"/>
          <p:cNvPicPr preferRelativeResize="0"/>
          <p:nvPr/>
        </p:nvPicPr>
        <p:blipFill>
          <a:blip r:embed="rId4">
            <a:alphaModFix/>
          </a:blip>
          <a:stretch>
            <a:fillRect/>
          </a:stretch>
        </p:blipFill>
        <p:spPr>
          <a:xfrm>
            <a:off x="5039126" y="2046713"/>
            <a:ext cx="3290625" cy="26537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8" name="Shape 1508"/>
        <p:cNvGrpSpPr/>
        <p:nvPr/>
      </p:nvGrpSpPr>
      <p:grpSpPr>
        <a:xfrm>
          <a:off x="0" y="0"/>
          <a:ext cx="0" cy="0"/>
          <a:chOff x="0" y="0"/>
          <a:chExt cx="0" cy="0"/>
        </a:xfrm>
      </p:grpSpPr>
      <p:sp>
        <p:nvSpPr>
          <p:cNvPr id="1509" name="Google Shape;1509;p48"/>
          <p:cNvSpPr txBox="1"/>
          <p:nvPr>
            <p:ph type="title"/>
          </p:nvPr>
        </p:nvSpPr>
        <p:spPr>
          <a:xfrm>
            <a:off x="2492375"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Results</a:t>
            </a:r>
            <a:endParaRPr/>
          </a:p>
        </p:txBody>
      </p:sp>
      <p:sp>
        <p:nvSpPr>
          <p:cNvPr id="1510" name="Google Shape;1510;p48"/>
          <p:cNvSpPr txBox="1"/>
          <p:nvPr>
            <p:ph idx="4294967295" type="body"/>
          </p:nvPr>
        </p:nvSpPr>
        <p:spPr>
          <a:xfrm>
            <a:off x="4833425" y="807975"/>
            <a:ext cx="3021900" cy="360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Segmentation results, From left to right, the carbon percentage increases from 0.1% C to 55% C.</a:t>
            </a:r>
            <a:endParaRPr/>
          </a:p>
          <a:p>
            <a:pPr indent="0" lvl="0" marL="0" rtl="0" algn="l">
              <a:lnSpc>
                <a:spcPct val="115000"/>
              </a:lnSpc>
              <a:spcBef>
                <a:spcPts val="0"/>
              </a:spcBef>
              <a:spcAft>
                <a:spcPts val="0"/>
              </a:spcAft>
              <a:buNone/>
            </a:pPr>
            <a:r>
              <a:t/>
            </a:r>
            <a:endParaRPr/>
          </a:p>
        </p:txBody>
      </p:sp>
      <p:pic>
        <p:nvPicPr>
          <p:cNvPr id="1511" name="Google Shape;1511;p48"/>
          <p:cNvPicPr preferRelativeResize="0"/>
          <p:nvPr/>
        </p:nvPicPr>
        <p:blipFill>
          <a:blip r:embed="rId3">
            <a:alphaModFix/>
          </a:blip>
          <a:stretch>
            <a:fillRect/>
          </a:stretch>
        </p:blipFill>
        <p:spPr>
          <a:xfrm>
            <a:off x="236800" y="657100"/>
            <a:ext cx="4296653" cy="2445437"/>
          </a:xfrm>
          <a:prstGeom prst="rect">
            <a:avLst/>
          </a:prstGeom>
          <a:noFill/>
          <a:ln>
            <a:noFill/>
          </a:ln>
        </p:spPr>
      </p:pic>
      <p:pic>
        <p:nvPicPr>
          <p:cNvPr id="1512" name="Google Shape;1512;p48"/>
          <p:cNvPicPr preferRelativeResize="0"/>
          <p:nvPr/>
        </p:nvPicPr>
        <p:blipFill>
          <a:blip r:embed="rId4">
            <a:alphaModFix/>
          </a:blip>
          <a:stretch>
            <a:fillRect/>
          </a:stretch>
        </p:blipFill>
        <p:spPr>
          <a:xfrm>
            <a:off x="5265700" y="2203382"/>
            <a:ext cx="3021900" cy="2376094"/>
          </a:xfrm>
          <a:prstGeom prst="rect">
            <a:avLst/>
          </a:prstGeom>
          <a:noFill/>
          <a:ln>
            <a:noFill/>
          </a:ln>
        </p:spPr>
      </p:pic>
      <p:sp>
        <p:nvSpPr>
          <p:cNvPr id="1513" name="Google Shape;1513;p48"/>
          <p:cNvSpPr txBox="1"/>
          <p:nvPr>
            <p:ph idx="4294967295" type="body"/>
          </p:nvPr>
        </p:nvSpPr>
        <p:spPr>
          <a:xfrm>
            <a:off x="808100" y="3193263"/>
            <a:ext cx="3021900" cy="360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Comparison of the pearlite phase fraction obtained from ImageJ, QuPath, and the proposed model with the increase of C (wt.%).</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7" name="Shape 1517"/>
        <p:cNvGrpSpPr/>
        <p:nvPr/>
      </p:nvGrpSpPr>
      <p:grpSpPr>
        <a:xfrm>
          <a:off x="0" y="0"/>
          <a:ext cx="0" cy="0"/>
          <a:chOff x="0" y="0"/>
          <a:chExt cx="0" cy="0"/>
        </a:xfrm>
      </p:grpSpPr>
      <p:sp>
        <p:nvSpPr>
          <p:cNvPr id="1518" name="Google Shape;1518;p49"/>
          <p:cNvSpPr txBox="1"/>
          <p:nvPr>
            <p:ph type="title"/>
          </p:nvPr>
        </p:nvSpPr>
        <p:spPr>
          <a:xfrm>
            <a:off x="2317550"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Limitations and Future Scope</a:t>
            </a:r>
            <a:endParaRPr/>
          </a:p>
        </p:txBody>
      </p:sp>
      <p:sp>
        <p:nvSpPr>
          <p:cNvPr id="1519" name="Google Shape;1519;p49"/>
          <p:cNvSpPr txBox="1"/>
          <p:nvPr>
            <p:ph idx="1" type="subTitle"/>
          </p:nvPr>
        </p:nvSpPr>
        <p:spPr>
          <a:xfrm>
            <a:off x="4623176" y="932360"/>
            <a:ext cx="4138200" cy="30159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Although these approaches are beyond the scope of the current work, they present promising avenues for future studies aimed at improving phase-level discrimination. </a:t>
            </a:r>
            <a:endParaRPr/>
          </a:p>
          <a:p>
            <a:pPr indent="0" lvl="0" marL="457200" rtl="0" algn="l">
              <a:lnSpc>
                <a:spcPct val="100000"/>
              </a:lnSpc>
              <a:spcBef>
                <a:spcPts val="0"/>
              </a:spcBef>
              <a:spcAft>
                <a:spcPts val="0"/>
              </a:spcAft>
              <a:buNone/>
            </a:pPr>
            <a:r>
              <a:t/>
            </a:r>
            <a:endParaRPr/>
          </a:p>
          <a:p>
            <a:pPr indent="-317500" lvl="0" marL="457200" rtl="0" algn="l">
              <a:lnSpc>
                <a:spcPct val="100000"/>
              </a:lnSpc>
              <a:spcBef>
                <a:spcPts val="0"/>
              </a:spcBef>
              <a:spcAft>
                <a:spcPts val="0"/>
              </a:spcAft>
              <a:buSzPts val="1400"/>
              <a:buChar char="●"/>
            </a:pPr>
            <a:r>
              <a:rPr lang="en"/>
              <a:t>In contrast, segmentation and classification task can be performed simultaneously by the models like YOLO and U-Net algorithms, however, pixel level ground truth will be required to train these models. </a:t>
            </a:r>
            <a:endParaRPr/>
          </a:p>
        </p:txBody>
      </p:sp>
      <p:sp>
        <p:nvSpPr>
          <p:cNvPr id="1520" name="Google Shape;1520;p49"/>
          <p:cNvSpPr txBox="1"/>
          <p:nvPr>
            <p:ph idx="2" type="subTitle"/>
          </p:nvPr>
        </p:nvSpPr>
        <p:spPr>
          <a:xfrm>
            <a:off x="105400" y="572700"/>
            <a:ext cx="4300800" cy="31806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Misclassification among martensite, bainite, and pearlite, which is mainly consistent with their overlapping morphological features. </a:t>
            </a:r>
            <a:endParaRPr/>
          </a:p>
          <a:p>
            <a:pPr indent="0" lvl="0" marL="457200" rtl="0" algn="l">
              <a:lnSpc>
                <a:spcPct val="100000"/>
              </a:lnSpc>
              <a:spcBef>
                <a:spcPts val="0"/>
              </a:spcBef>
              <a:spcAft>
                <a:spcPts val="0"/>
              </a:spcAft>
              <a:buNone/>
            </a:pPr>
            <a:r>
              <a:t/>
            </a:r>
            <a:endParaRPr/>
          </a:p>
          <a:p>
            <a:pPr indent="-317500" lvl="0" marL="457200" rtl="0" algn="l">
              <a:lnSpc>
                <a:spcPct val="100000"/>
              </a:lnSpc>
              <a:spcBef>
                <a:spcPts val="0"/>
              </a:spcBef>
              <a:spcAft>
                <a:spcPts val="0"/>
              </a:spcAft>
              <a:buSzPts val="1400"/>
              <a:buChar char="●"/>
            </a:pPr>
            <a:r>
              <a:rPr lang="en"/>
              <a:t>A hierarchical classification framework could first separate phases into broader categories (e.g., equiaxed versus lamellar/lath-like microstructures), followed by a specialized classifier to distinguish closely related phases such as bainite, martensite, and pearlite. Finally, ensemble approaches that combine deep CNN features with handcrafted texture descriptors could provide complementary perspectives and reduce phase-specific biases.</a:t>
            </a:r>
            <a:endParaRPr/>
          </a:p>
          <a:p>
            <a:pPr indent="0" lvl="0" marL="0" rtl="0" algn="l">
              <a:spcBef>
                <a:spcPts val="0"/>
              </a:spcBef>
              <a:spcAft>
                <a:spcPts val="0"/>
              </a:spcAft>
              <a:buNone/>
            </a:pPr>
            <a:r>
              <a:t/>
            </a:r>
            <a:endParaRPr/>
          </a:p>
        </p:txBody>
      </p:sp>
      <p:grpSp>
        <p:nvGrpSpPr>
          <p:cNvPr id="1521" name="Google Shape;1521;p49"/>
          <p:cNvGrpSpPr/>
          <p:nvPr/>
        </p:nvGrpSpPr>
        <p:grpSpPr>
          <a:xfrm>
            <a:off x="3476693" y="3670721"/>
            <a:ext cx="2190607" cy="1249023"/>
            <a:chOff x="3476693" y="3670721"/>
            <a:chExt cx="2190607" cy="1249023"/>
          </a:xfrm>
        </p:grpSpPr>
        <p:sp>
          <p:nvSpPr>
            <p:cNvPr id="1522" name="Google Shape;1522;p49"/>
            <p:cNvSpPr/>
            <p:nvPr/>
          </p:nvSpPr>
          <p:spPr>
            <a:xfrm>
              <a:off x="3476700" y="3670738"/>
              <a:ext cx="2190600" cy="1248995"/>
            </a:xfrm>
            <a:custGeom>
              <a:rect b="b" l="l" r="r" t="t"/>
              <a:pathLst>
                <a:path extrusionOk="0" h="23396" w="41034">
                  <a:moveTo>
                    <a:pt x="12591" y="15161"/>
                  </a:moveTo>
                  <a:lnTo>
                    <a:pt x="12706" y="15781"/>
                  </a:lnTo>
                  <a:lnTo>
                    <a:pt x="13580" y="15781"/>
                  </a:lnTo>
                  <a:lnTo>
                    <a:pt x="13640" y="16105"/>
                  </a:lnTo>
                  <a:lnTo>
                    <a:pt x="13707" y="16476"/>
                  </a:lnTo>
                  <a:lnTo>
                    <a:pt x="14675" y="16476"/>
                  </a:lnTo>
                  <a:lnTo>
                    <a:pt x="14773" y="17215"/>
                  </a:lnTo>
                  <a:cubicBezTo>
                    <a:pt x="14658" y="17215"/>
                    <a:pt x="14545" y="17225"/>
                    <a:pt x="14433" y="17240"/>
                  </a:cubicBezTo>
                  <a:cubicBezTo>
                    <a:pt x="14315" y="17223"/>
                    <a:pt x="14196" y="17214"/>
                    <a:pt x="14076" y="17214"/>
                  </a:cubicBezTo>
                  <a:cubicBezTo>
                    <a:pt x="12985" y="17214"/>
                    <a:pt x="12076" y="17925"/>
                    <a:pt x="11726" y="18932"/>
                  </a:cubicBezTo>
                  <a:lnTo>
                    <a:pt x="11349" y="15161"/>
                  </a:lnTo>
                  <a:close/>
                  <a:moveTo>
                    <a:pt x="29686" y="19068"/>
                  </a:moveTo>
                  <a:lnTo>
                    <a:pt x="29686" y="19732"/>
                  </a:lnTo>
                  <a:lnTo>
                    <a:pt x="29318" y="19732"/>
                  </a:lnTo>
                  <a:cubicBezTo>
                    <a:pt x="29292" y="19501"/>
                    <a:pt x="29239" y="19279"/>
                    <a:pt x="29164" y="19068"/>
                  </a:cubicBezTo>
                  <a:close/>
                  <a:moveTo>
                    <a:pt x="10672" y="15161"/>
                  </a:moveTo>
                  <a:lnTo>
                    <a:pt x="10824" y="17384"/>
                  </a:lnTo>
                  <a:lnTo>
                    <a:pt x="11179" y="22575"/>
                  </a:lnTo>
                  <a:lnTo>
                    <a:pt x="5918" y="22575"/>
                  </a:lnTo>
                  <a:lnTo>
                    <a:pt x="5651" y="16899"/>
                  </a:lnTo>
                  <a:lnTo>
                    <a:pt x="5569" y="15161"/>
                  </a:lnTo>
                  <a:close/>
                  <a:moveTo>
                    <a:pt x="11967" y="21336"/>
                  </a:moveTo>
                  <a:cubicBezTo>
                    <a:pt x="12300" y="21912"/>
                    <a:pt x="12821" y="22357"/>
                    <a:pt x="13432" y="22575"/>
                  </a:cubicBezTo>
                  <a:lnTo>
                    <a:pt x="12090" y="22575"/>
                  </a:lnTo>
                  <a:lnTo>
                    <a:pt x="11967" y="21336"/>
                  </a:lnTo>
                  <a:close/>
                  <a:moveTo>
                    <a:pt x="18856" y="20201"/>
                  </a:moveTo>
                  <a:cubicBezTo>
                    <a:pt x="18934" y="21310"/>
                    <a:pt x="19614" y="22229"/>
                    <a:pt x="20544" y="22575"/>
                  </a:cubicBezTo>
                  <a:lnTo>
                    <a:pt x="15857" y="22575"/>
                  </a:lnTo>
                  <a:cubicBezTo>
                    <a:pt x="16832" y="22229"/>
                    <a:pt x="17528" y="21310"/>
                    <a:pt x="17578" y="20201"/>
                  </a:cubicBezTo>
                  <a:close/>
                  <a:moveTo>
                    <a:pt x="23926" y="21663"/>
                  </a:moveTo>
                  <a:cubicBezTo>
                    <a:pt x="24250" y="22081"/>
                    <a:pt x="24681" y="22400"/>
                    <a:pt x="25170" y="22575"/>
                  </a:cubicBezTo>
                  <a:lnTo>
                    <a:pt x="22706" y="22575"/>
                  </a:lnTo>
                  <a:cubicBezTo>
                    <a:pt x="23193" y="22400"/>
                    <a:pt x="23615" y="22081"/>
                    <a:pt x="23926" y="21663"/>
                  </a:cubicBezTo>
                  <a:close/>
                  <a:moveTo>
                    <a:pt x="30669" y="20201"/>
                  </a:moveTo>
                  <a:cubicBezTo>
                    <a:pt x="30797" y="21310"/>
                    <a:pt x="31538" y="22229"/>
                    <a:pt x="32511" y="22575"/>
                  </a:cubicBezTo>
                  <a:lnTo>
                    <a:pt x="27664" y="22575"/>
                  </a:lnTo>
                  <a:cubicBezTo>
                    <a:pt x="28612" y="22229"/>
                    <a:pt x="29287" y="21310"/>
                    <a:pt x="29335" y="20201"/>
                  </a:cubicBezTo>
                  <a:close/>
                  <a:moveTo>
                    <a:pt x="24332" y="0"/>
                  </a:moveTo>
                  <a:cubicBezTo>
                    <a:pt x="24060" y="0"/>
                    <a:pt x="22694" y="445"/>
                    <a:pt x="22694" y="445"/>
                  </a:cubicBezTo>
                  <a:lnTo>
                    <a:pt x="22511" y="1066"/>
                  </a:lnTo>
                  <a:lnTo>
                    <a:pt x="22073" y="775"/>
                  </a:lnTo>
                  <a:lnTo>
                    <a:pt x="22017" y="789"/>
                  </a:lnTo>
                  <a:lnTo>
                    <a:pt x="21517" y="911"/>
                  </a:lnTo>
                  <a:lnTo>
                    <a:pt x="20430" y="1177"/>
                  </a:lnTo>
                  <a:lnTo>
                    <a:pt x="20247" y="1943"/>
                  </a:lnTo>
                  <a:lnTo>
                    <a:pt x="20183" y="1884"/>
                  </a:lnTo>
                  <a:lnTo>
                    <a:pt x="19736" y="1468"/>
                  </a:lnTo>
                  <a:lnTo>
                    <a:pt x="18385" y="1249"/>
                  </a:lnTo>
                  <a:cubicBezTo>
                    <a:pt x="18385" y="1249"/>
                    <a:pt x="17253" y="2236"/>
                    <a:pt x="17144" y="2236"/>
                  </a:cubicBezTo>
                  <a:cubicBezTo>
                    <a:pt x="17137" y="2236"/>
                    <a:pt x="17125" y="2234"/>
                    <a:pt x="17108" y="2232"/>
                  </a:cubicBezTo>
                  <a:cubicBezTo>
                    <a:pt x="17092" y="2229"/>
                    <a:pt x="17072" y="2226"/>
                    <a:pt x="17047" y="2223"/>
                  </a:cubicBezTo>
                  <a:cubicBezTo>
                    <a:pt x="17009" y="2217"/>
                    <a:pt x="16964" y="2209"/>
                    <a:pt x="16912" y="2200"/>
                  </a:cubicBezTo>
                  <a:cubicBezTo>
                    <a:pt x="16479" y="2121"/>
                    <a:pt x="15610" y="1943"/>
                    <a:pt x="15610" y="1943"/>
                  </a:cubicBezTo>
                  <a:lnTo>
                    <a:pt x="14451" y="3085"/>
                  </a:lnTo>
                  <a:lnTo>
                    <a:pt x="13857" y="3258"/>
                  </a:lnTo>
                  <a:lnTo>
                    <a:pt x="13821" y="3313"/>
                  </a:lnTo>
                  <a:lnTo>
                    <a:pt x="8330" y="3313"/>
                  </a:lnTo>
                  <a:cubicBezTo>
                    <a:pt x="8312" y="3313"/>
                    <a:pt x="8294" y="3314"/>
                    <a:pt x="8276" y="3316"/>
                  </a:cubicBezTo>
                  <a:cubicBezTo>
                    <a:pt x="8273" y="3314"/>
                    <a:pt x="8269" y="3314"/>
                    <a:pt x="8266" y="3314"/>
                  </a:cubicBezTo>
                  <a:cubicBezTo>
                    <a:pt x="8252" y="3314"/>
                    <a:pt x="8240" y="3317"/>
                    <a:pt x="8227" y="3317"/>
                  </a:cubicBezTo>
                  <a:cubicBezTo>
                    <a:pt x="8224" y="3317"/>
                    <a:pt x="8219" y="3319"/>
                    <a:pt x="8216" y="3319"/>
                  </a:cubicBezTo>
                  <a:cubicBezTo>
                    <a:pt x="7975" y="3339"/>
                    <a:pt x="7758" y="3444"/>
                    <a:pt x="7589" y="3607"/>
                  </a:cubicBezTo>
                  <a:cubicBezTo>
                    <a:pt x="7575" y="3621"/>
                    <a:pt x="7561" y="3635"/>
                    <a:pt x="7547" y="3651"/>
                  </a:cubicBezTo>
                  <a:cubicBezTo>
                    <a:pt x="7545" y="3651"/>
                    <a:pt x="7544" y="3652"/>
                    <a:pt x="7544" y="3654"/>
                  </a:cubicBezTo>
                  <a:cubicBezTo>
                    <a:pt x="7361" y="3848"/>
                    <a:pt x="7248" y="4107"/>
                    <a:pt x="7248" y="4395"/>
                  </a:cubicBezTo>
                  <a:lnTo>
                    <a:pt x="7248" y="4457"/>
                  </a:lnTo>
                  <a:cubicBezTo>
                    <a:pt x="7248" y="4745"/>
                    <a:pt x="7361" y="5006"/>
                    <a:pt x="7544" y="5200"/>
                  </a:cubicBezTo>
                  <a:cubicBezTo>
                    <a:pt x="7544" y="5200"/>
                    <a:pt x="7545" y="5201"/>
                    <a:pt x="7547" y="5201"/>
                  </a:cubicBezTo>
                  <a:cubicBezTo>
                    <a:pt x="7561" y="5217"/>
                    <a:pt x="7575" y="5231"/>
                    <a:pt x="7589" y="5245"/>
                  </a:cubicBezTo>
                  <a:cubicBezTo>
                    <a:pt x="7758" y="5408"/>
                    <a:pt x="7975" y="5514"/>
                    <a:pt x="8216" y="5534"/>
                  </a:cubicBezTo>
                  <a:lnTo>
                    <a:pt x="8227" y="5534"/>
                  </a:lnTo>
                  <a:cubicBezTo>
                    <a:pt x="8240" y="5536"/>
                    <a:pt x="8252" y="5538"/>
                    <a:pt x="8266" y="5538"/>
                  </a:cubicBezTo>
                  <a:lnTo>
                    <a:pt x="8277" y="5538"/>
                  </a:lnTo>
                  <a:cubicBezTo>
                    <a:pt x="8294" y="5538"/>
                    <a:pt x="8313" y="5539"/>
                    <a:pt x="8330" y="5539"/>
                  </a:cubicBezTo>
                  <a:lnTo>
                    <a:pt x="10783" y="5539"/>
                  </a:lnTo>
                  <a:lnTo>
                    <a:pt x="11686" y="10342"/>
                  </a:lnTo>
                  <a:lnTo>
                    <a:pt x="10785" y="10342"/>
                  </a:lnTo>
                  <a:lnTo>
                    <a:pt x="10785" y="10333"/>
                  </a:lnTo>
                  <a:cubicBezTo>
                    <a:pt x="10785" y="10164"/>
                    <a:pt x="10649" y="10028"/>
                    <a:pt x="10480" y="10028"/>
                  </a:cubicBezTo>
                  <a:lnTo>
                    <a:pt x="10325" y="10028"/>
                  </a:lnTo>
                  <a:lnTo>
                    <a:pt x="9980" y="8632"/>
                  </a:lnTo>
                  <a:lnTo>
                    <a:pt x="9048" y="8632"/>
                  </a:lnTo>
                  <a:lnTo>
                    <a:pt x="8845" y="10028"/>
                  </a:lnTo>
                  <a:lnTo>
                    <a:pt x="8690" y="10028"/>
                  </a:lnTo>
                  <a:cubicBezTo>
                    <a:pt x="8523" y="10028"/>
                    <a:pt x="8385" y="10164"/>
                    <a:pt x="8385" y="10333"/>
                  </a:cubicBezTo>
                  <a:lnTo>
                    <a:pt x="8385" y="10342"/>
                  </a:lnTo>
                  <a:lnTo>
                    <a:pt x="5069" y="10342"/>
                  </a:lnTo>
                  <a:lnTo>
                    <a:pt x="5069" y="10311"/>
                  </a:lnTo>
                  <a:cubicBezTo>
                    <a:pt x="5069" y="10131"/>
                    <a:pt x="4925" y="9987"/>
                    <a:pt x="4745" y="9987"/>
                  </a:cubicBezTo>
                  <a:lnTo>
                    <a:pt x="4580" y="9987"/>
                  </a:lnTo>
                  <a:lnTo>
                    <a:pt x="4212" y="8500"/>
                  </a:lnTo>
                  <a:lnTo>
                    <a:pt x="3221" y="8500"/>
                  </a:lnTo>
                  <a:lnTo>
                    <a:pt x="3004" y="9987"/>
                  </a:lnTo>
                  <a:lnTo>
                    <a:pt x="2839" y="9987"/>
                  </a:lnTo>
                  <a:cubicBezTo>
                    <a:pt x="2661" y="9987"/>
                    <a:pt x="2516" y="10131"/>
                    <a:pt x="2516" y="10311"/>
                  </a:cubicBezTo>
                  <a:lnTo>
                    <a:pt x="2516" y="10342"/>
                  </a:lnTo>
                  <a:lnTo>
                    <a:pt x="1661" y="10342"/>
                  </a:lnTo>
                  <a:lnTo>
                    <a:pt x="572" y="12483"/>
                  </a:lnTo>
                  <a:lnTo>
                    <a:pt x="566" y="12497"/>
                  </a:lnTo>
                  <a:lnTo>
                    <a:pt x="1370" y="13336"/>
                  </a:lnTo>
                  <a:lnTo>
                    <a:pt x="1004" y="13847"/>
                  </a:lnTo>
                  <a:lnTo>
                    <a:pt x="1589" y="15161"/>
                  </a:lnTo>
                  <a:lnTo>
                    <a:pt x="4892" y="15161"/>
                  </a:lnTo>
                  <a:lnTo>
                    <a:pt x="4916" y="16712"/>
                  </a:lnTo>
                  <a:lnTo>
                    <a:pt x="5008" y="22575"/>
                  </a:lnTo>
                  <a:lnTo>
                    <a:pt x="712" y="22575"/>
                  </a:lnTo>
                  <a:lnTo>
                    <a:pt x="0" y="23396"/>
                  </a:lnTo>
                  <a:lnTo>
                    <a:pt x="39304" y="23396"/>
                  </a:lnTo>
                  <a:lnTo>
                    <a:pt x="39179" y="22575"/>
                  </a:lnTo>
                  <a:lnTo>
                    <a:pt x="34828" y="22575"/>
                  </a:lnTo>
                  <a:cubicBezTo>
                    <a:pt x="35857" y="22206"/>
                    <a:pt x="36604" y="21179"/>
                    <a:pt x="36612" y="19967"/>
                  </a:cubicBezTo>
                  <a:cubicBezTo>
                    <a:pt x="36623" y="18593"/>
                    <a:pt x="35678" y="17453"/>
                    <a:pt x="34436" y="17248"/>
                  </a:cubicBezTo>
                  <a:lnTo>
                    <a:pt x="34645" y="16476"/>
                  </a:lnTo>
                  <a:lnTo>
                    <a:pt x="35255" y="16476"/>
                  </a:lnTo>
                  <a:lnTo>
                    <a:pt x="35395" y="15781"/>
                  </a:lnTo>
                  <a:lnTo>
                    <a:pt x="36587" y="15781"/>
                  </a:lnTo>
                  <a:lnTo>
                    <a:pt x="38785" y="5225"/>
                  </a:lnTo>
                  <a:lnTo>
                    <a:pt x="39964" y="5225"/>
                  </a:lnTo>
                  <a:cubicBezTo>
                    <a:pt x="40555" y="5225"/>
                    <a:pt x="41033" y="4747"/>
                    <a:pt x="41033" y="4157"/>
                  </a:cubicBezTo>
                  <a:lnTo>
                    <a:pt x="41033" y="4066"/>
                  </a:lnTo>
                  <a:cubicBezTo>
                    <a:pt x="41033" y="3475"/>
                    <a:pt x="40555" y="2999"/>
                    <a:pt x="39964" y="2999"/>
                  </a:cubicBezTo>
                  <a:lnTo>
                    <a:pt x="34470" y="2999"/>
                  </a:lnTo>
                  <a:lnTo>
                    <a:pt x="34342" y="2709"/>
                  </a:lnTo>
                  <a:lnTo>
                    <a:pt x="34210" y="2701"/>
                  </a:lnTo>
                  <a:lnTo>
                    <a:pt x="33246" y="2637"/>
                  </a:lnTo>
                  <a:lnTo>
                    <a:pt x="33174" y="2053"/>
                  </a:lnTo>
                  <a:lnTo>
                    <a:pt x="32444" y="1396"/>
                  </a:lnTo>
                  <a:lnTo>
                    <a:pt x="31312" y="2126"/>
                  </a:lnTo>
                  <a:lnTo>
                    <a:pt x="31019" y="1724"/>
                  </a:lnTo>
                  <a:lnTo>
                    <a:pt x="29997" y="1541"/>
                  </a:lnTo>
                  <a:lnTo>
                    <a:pt x="29922" y="1576"/>
                  </a:lnTo>
                  <a:lnTo>
                    <a:pt x="29462" y="1792"/>
                  </a:lnTo>
                  <a:lnTo>
                    <a:pt x="29450" y="1798"/>
                  </a:lnTo>
                  <a:lnTo>
                    <a:pt x="28865" y="1140"/>
                  </a:lnTo>
                  <a:lnTo>
                    <a:pt x="27994" y="1105"/>
                  </a:lnTo>
                  <a:lnTo>
                    <a:pt x="27952" y="1104"/>
                  </a:lnTo>
                  <a:lnTo>
                    <a:pt x="27769" y="2089"/>
                  </a:lnTo>
                  <a:lnTo>
                    <a:pt x="27477" y="1541"/>
                  </a:lnTo>
                  <a:lnTo>
                    <a:pt x="27406" y="1510"/>
                  </a:lnTo>
                  <a:lnTo>
                    <a:pt x="26163" y="957"/>
                  </a:lnTo>
                  <a:lnTo>
                    <a:pt x="25322" y="1249"/>
                  </a:lnTo>
                  <a:lnTo>
                    <a:pt x="25322" y="1176"/>
                  </a:lnTo>
                  <a:lnTo>
                    <a:pt x="25322" y="811"/>
                  </a:lnTo>
                  <a:cubicBezTo>
                    <a:pt x="25322" y="811"/>
                    <a:pt x="25303" y="794"/>
                    <a:pt x="25270" y="766"/>
                  </a:cubicBezTo>
                  <a:cubicBezTo>
                    <a:pt x="25269" y="764"/>
                    <a:pt x="25267" y="763"/>
                    <a:pt x="25266" y="763"/>
                  </a:cubicBezTo>
                  <a:cubicBezTo>
                    <a:pt x="25244" y="742"/>
                    <a:pt x="25217" y="721"/>
                    <a:pt x="25184" y="692"/>
                  </a:cubicBezTo>
                  <a:cubicBezTo>
                    <a:pt x="25167" y="677"/>
                    <a:pt x="25147" y="660"/>
                    <a:pt x="25127" y="642"/>
                  </a:cubicBezTo>
                  <a:cubicBezTo>
                    <a:pt x="25122" y="636"/>
                    <a:pt x="25116" y="631"/>
                    <a:pt x="25109" y="627"/>
                  </a:cubicBezTo>
                  <a:cubicBezTo>
                    <a:pt x="25094" y="613"/>
                    <a:pt x="25077" y="597"/>
                    <a:pt x="25058" y="583"/>
                  </a:cubicBezTo>
                  <a:cubicBezTo>
                    <a:pt x="25052" y="577"/>
                    <a:pt x="25045" y="572"/>
                    <a:pt x="25039" y="566"/>
                  </a:cubicBezTo>
                  <a:cubicBezTo>
                    <a:pt x="25019" y="549"/>
                    <a:pt x="24998" y="531"/>
                    <a:pt x="24978" y="513"/>
                  </a:cubicBezTo>
                  <a:cubicBezTo>
                    <a:pt x="24973" y="510"/>
                    <a:pt x="24969" y="506"/>
                    <a:pt x="24966" y="502"/>
                  </a:cubicBezTo>
                  <a:cubicBezTo>
                    <a:pt x="24942" y="483"/>
                    <a:pt x="24920" y="464"/>
                    <a:pt x="24898" y="444"/>
                  </a:cubicBezTo>
                  <a:cubicBezTo>
                    <a:pt x="24894" y="441"/>
                    <a:pt x="24889" y="436"/>
                    <a:pt x="24884" y="433"/>
                  </a:cubicBezTo>
                  <a:cubicBezTo>
                    <a:pt x="24859" y="411"/>
                    <a:pt x="24834" y="389"/>
                    <a:pt x="24809" y="369"/>
                  </a:cubicBezTo>
                  <a:cubicBezTo>
                    <a:pt x="24808" y="367"/>
                    <a:pt x="24806" y="366"/>
                    <a:pt x="24805" y="364"/>
                  </a:cubicBezTo>
                  <a:cubicBezTo>
                    <a:pt x="24750" y="317"/>
                    <a:pt x="24695" y="272"/>
                    <a:pt x="24645" y="230"/>
                  </a:cubicBezTo>
                  <a:cubicBezTo>
                    <a:pt x="24640" y="225"/>
                    <a:pt x="24636" y="222"/>
                    <a:pt x="24631" y="217"/>
                  </a:cubicBezTo>
                  <a:cubicBezTo>
                    <a:pt x="24612" y="202"/>
                    <a:pt x="24594" y="186"/>
                    <a:pt x="24575" y="170"/>
                  </a:cubicBezTo>
                  <a:cubicBezTo>
                    <a:pt x="24568" y="166"/>
                    <a:pt x="24564" y="161"/>
                    <a:pt x="24558" y="155"/>
                  </a:cubicBezTo>
                  <a:cubicBezTo>
                    <a:pt x="24540" y="142"/>
                    <a:pt x="24526" y="130"/>
                    <a:pt x="24511" y="117"/>
                  </a:cubicBezTo>
                  <a:cubicBezTo>
                    <a:pt x="24504" y="112"/>
                    <a:pt x="24500" y="108"/>
                    <a:pt x="24493" y="103"/>
                  </a:cubicBezTo>
                  <a:cubicBezTo>
                    <a:pt x="24481" y="92"/>
                    <a:pt x="24468" y="81"/>
                    <a:pt x="24457" y="72"/>
                  </a:cubicBezTo>
                  <a:cubicBezTo>
                    <a:pt x="24451" y="69"/>
                    <a:pt x="24447" y="64"/>
                    <a:pt x="24440" y="59"/>
                  </a:cubicBezTo>
                  <a:cubicBezTo>
                    <a:pt x="24429" y="51"/>
                    <a:pt x="24420" y="44"/>
                    <a:pt x="24412" y="36"/>
                  </a:cubicBezTo>
                  <a:cubicBezTo>
                    <a:pt x="24407" y="34"/>
                    <a:pt x="24404" y="30"/>
                    <a:pt x="24401" y="28"/>
                  </a:cubicBezTo>
                  <a:cubicBezTo>
                    <a:pt x="24389" y="19"/>
                    <a:pt x="24379" y="12"/>
                    <a:pt x="24373" y="8"/>
                  </a:cubicBezTo>
                  <a:cubicBezTo>
                    <a:pt x="24366" y="3"/>
                    <a:pt x="24352" y="0"/>
                    <a:pt x="24332" y="0"/>
                  </a:cubicBezTo>
                  <a:close/>
                </a:path>
              </a:pathLst>
            </a:custGeom>
            <a:solidFill>
              <a:schemeClr val="dk2"/>
            </a:solidFill>
            <a:ln cap="flat" cmpd="sng" w="152400">
              <a:solidFill>
                <a:schemeClr val="dk2"/>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3" name="Google Shape;1523;p49"/>
            <p:cNvGrpSpPr/>
            <p:nvPr/>
          </p:nvGrpSpPr>
          <p:grpSpPr>
            <a:xfrm>
              <a:off x="3476693" y="3670721"/>
              <a:ext cx="2190579" cy="1249023"/>
              <a:chOff x="465425" y="2196149"/>
              <a:chExt cx="1473352" cy="840075"/>
            </a:xfrm>
          </p:grpSpPr>
          <p:sp>
            <p:nvSpPr>
              <p:cNvPr id="1524" name="Google Shape;1524;p49"/>
              <p:cNvSpPr/>
              <p:nvPr/>
            </p:nvSpPr>
            <p:spPr>
              <a:xfrm>
                <a:off x="1157576" y="2814268"/>
                <a:ext cx="187684" cy="197682"/>
              </a:xfrm>
              <a:custGeom>
                <a:rect b="b" l="l" r="r" t="t"/>
                <a:pathLst>
                  <a:path extrusionOk="0" h="5556" w="5275">
                    <a:moveTo>
                      <a:pt x="2657" y="0"/>
                    </a:moveTo>
                    <a:cubicBezTo>
                      <a:pt x="1207" y="0"/>
                      <a:pt x="22" y="1243"/>
                      <a:pt x="11" y="2778"/>
                    </a:cubicBezTo>
                    <a:cubicBezTo>
                      <a:pt x="1" y="4313"/>
                      <a:pt x="1168" y="5556"/>
                      <a:pt x="2618" y="5556"/>
                    </a:cubicBezTo>
                    <a:cubicBezTo>
                      <a:pt x="4068" y="5556"/>
                      <a:pt x="5252" y="4313"/>
                      <a:pt x="5262" y="2778"/>
                    </a:cubicBezTo>
                    <a:cubicBezTo>
                      <a:pt x="5275" y="1243"/>
                      <a:pt x="4107" y="0"/>
                      <a:pt x="2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a:off x="781951" y="2506027"/>
                <a:ext cx="55967" cy="57284"/>
              </a:xfrm>
              <a:custGeom>
                <a:rect b="b" l="l" r="r" t="t"/>
                <a:pathLst>
                  <a:path extrusionOk="0" h="1610" w="1573">
                    <a:moveTo>
                      <a:pt x="236" y="1"/>
                    </a:moveTo>
                    <a:lnTo>
                      <a:pt x="0" y="1610"/>
                    </a:lnTo>
                    <a:lnTo>
                      <a:pt x="1573" y="1610"/>
                    </a:lnTo>
                    <a:lnTo>
                      <a:pt x="1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9"/>
              <p:cNvSpPr/>
              <p:nvPr/>
            </p:nvSpPr>
            <p:spPr>
              <a:xfrm>
                <a:off x="789494" y="2510617"/>
                <a:ext cx="26970" cy="30848"/>
              </a:xfrm>
              <a:custGeom>
                <a:rect b="b" l="l" r="r" t="t"/>
                <a:pathLst>
                  <a:path extrusionOk="0" h="867" w="758">
                    <a:moveTo>
                      <a:pt x="109" y="0"/>
                    </a:moveTo>
                    <a:lnTo>
                      <a:pt x="0" y="743"/>
                    </a:lnTo>
                    <a:cubicBezTo>
                      <a:pt x="77" y="821"/>
                      <a:pt x="169" y="867"/>
                      <a:pt x="268" y="867"/>
                    </a:cubicBezTo>
                    <a:cubicBezTo>
                      <a:pt x="538" y="867"/>
                      <a:pt x="758" y="524"/>
                      <a:pt x="758" y="102"/>
                    </a:cubicBezTo>
                    <a:cubicBezTo>
                      <a:pt x="758" y="67"/>
                      <a:pt x="756" y="34"/>
                      <a:pt x="753" y="0"/>
                    </a:cubicBez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9"/>
              <p:cNvSpPr/>
              <p:nvPr/>
            </p:nvSpPr>
            <p:spPr>
              <a:xfrm>
                <a:off x="766509" y="2556232"/>
                <a:ext cx="86210" cy="23163"/>
              </a:xfrm>
              <a:custGeom>
                <a:rect b="b" l="l" r="r" t="t"/>
                <a:pathLst>
                  <a:path extrusionOk="0" h="651" w="2423">
                    <a:moveTo>
                      <a:pt x="309" y="1"/>
                    </a:moveTo>
                    <a:cubicBezTo>
                      <a:pt x="138" y="1"/>
                      <a:pt x="0" y="138"/>
                      <a:pt x="0" y="308"/>
                    </a:cubicBezTo>
                    <a:lnTo>
                      <a:pt x="0" y="344"/>
                    </a:lnTo>
                    <a:cubicBezTo>
                      <a:pt x="0" y="513"/>
                      <a:pt x="138" y="651"/>
                      <a:pt x="309" y="651"/>
                    </a:cubicBezTo>
                    <a:lnTo>
                      <a:pt x="2116" y="651"/>
                    </a:lnTo>
                    <a:cubicBezTo>
                      <a:pt x="2285" y="651"/>
                      <a:pt x="2423" y="513"/>
                      <a:pt x="2423" y="344"/>
                    </a:cubicBezTo>
                    <a:lnTo>
                      <a:pt x="2423" y="308"/>
                    </a:lnTo>
                    <a:cubicBezTo>
                      <a:pt x="2423" y="138"/>
                      <a:pt x="2285" y="1"/>
                      <a:pt x="2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9"/>
              <p:cNvSpPr/>
              <p:nvPr/>
            </p:nvSpPr>
            <p:spPr>
              <a:xfrm>
                <a:off x="799812" y="2521790"/>
                <a:ext cx="28962" cy="31239"/>
              </a:xfrm>
              <a:custGeom>
                <a:rect b="b" l="l" r="r" t="t"/>
                <a:pathLst>
                  <a:path extrusionOk="0" h="878" w="814">
                    <a:moveTo>
                      <a:pt x="646" y="1"/>
                    </a:moveTo>
                    <a:cubicBezTo>
                      <a:pt x="646" y="1"/>
                      <a:pt x="582" y="480"/>
                      <a:pt x="393" y="660"/>
                    </a:cubicBezTo>
                    <a:cubicBezTo>
                      <a:pt x="313" y="737"/>
                      <a:pt x="0" y="864"/>
                      <a:pt x="0" y="864"/>
                    </a:cubicBezTo>
                    <a:lnTo>
                      <a:pt x="814" y="878"/>
                    </a:lnTo>
                    <a:lnTo>
                      <a:pt x="814" y="878"/>
                    </a:lnTo>
                    <a:lnTo>
                      <a:pt x="646" y="1"/>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9"/>
              <p:cNvSpPr/>
              <p:nvPr/>
            </p:nvSpPr>
            <p:spPr>
              <a:xfrm>
                <a:off x="572167" y="2501366"/>
                <a:ext cx="59597" cy="60913"/>
              </a:xfrm>
              <a:custGeom>
                <a:rect b="b" l="l" r="r" t="t"/>
                <a:pathLst>
                  <a:path extrusionOk="0" h="1712" w="1675">
                    <a:moveTo>
                      <a:pt x="250" y="0"/>
                    </a:moveTo>
                    <a:lnTo>
                      <a:pt x="1" y="1712"/>
                    </a:lnTo>
                    <a:lnTo>
                      <a:pt x="1675" y="1712"/>
                    </a:lnTo>
                    <a:lnTo>
                      <a:pt x="12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a:off x="580209" y="2506205"/>
                <a:ext cx="28713" cy="32805"/>
              </a:xfrm>
              <a:custGeom>
                <a:rect b="b" l="l" r="r" t="t"/>
                <a:pathLst>
                  <a:path extrusionOk="0" h="922" w="807">
                    <a:moveTo>
                      <a:pt x="115" y="0"/>
                    </a:moveTo>
                    <a:lnTo>
                      <a:pt x="0" y="790"/>
                    </a:lnTo>
                    <a:cubicBezTo>
                      <a:pt x="82" y="873"/>
                      <a:pt x="179" y="921"/>
                      <a:pt x="284" y="921"/>
                    </a:cubicBezTo>
                    <a:cubicBezTo>
                      <a:pt x="573" y="921"/>
                      <a:pt x="806" y="557"/>
                      <a:pt x="806" y="108"/>
                    </a:cubicBezTo>
                    <a:cubicBezTo>
                      <a:pt x="806" y="71"/>
                      <a:pt x="805" y="35"/>
                      <a:pt x="802" y="0"/>
                    </a:cubicBez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9"/>
              <p:cNvSpPr/>
              <p:nvPr/>
            </p:nvSpPr>
            <p:spPr>
              <a:xfrm>
                <a:off x="555765" y="2554738"/>
                <a:ext cx="91725" cy="24657"/>
              </a:xfrm>
              <a:custGeom>
                <a:rect b="b" l="l" r="r" t="t"/>
                <a:pathLst>
                  <a:path extrusionOk="0" h="693" w="2578">
                    <a:moveTo>
                      <a:pt x="327" y="0"/>
                    </a:moveTo>
                    <a:cubicBezTo>
                      <a:pt x="147" y="0"/>
                      <a:pt x="1" y="147"/>
                      <a:pt x="1" y="327"/>
                    </a:cubicBezTo>
                    <a:lnTo>
                      <a:pt x="1" y="366"/>
                    </a:lnTo>
                    <a:cubicBezTo>
                      <a:pt x="1" y="546"/>
                      <a:pt x="147" y="693"/>
                      <a:pt x="327" y="693"/>
                    </a:cubicBezTo>
                    <a:lnTo>
                      <a:pt x="2251" y="693"/>
                    </a:lnTo>
                    <a:cubicBezTo>
                      <a:pt x="2431" y="693"/>
                      <a:pt x="2577" y="546"/>
                      <a:pt x="2577" y="366"/>
                    </a:cubicBezTo>
                    <a:lnTo>
                      <a:pt x="2577" y="327"/>
                    </a:lnTo>
                    <a:cubicBezTo>
                      <a:pt x="2577" y="147"/>
                      <a:pt x="2431" y="0"/>
                      <a:pt x="2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9"/>
              <p:cNvSpPr/>
              <p:nvPr/>
            </p:nvSpPr>
            <p:spPr>
              <a:xfrm>
                <a:off x="640980" y="2732645"/>
                <a:ext cx="37217" cy="279303"/>
              </a:xfrm>
              <a:custGeom>
                <a:rect b="b" l="l" r="r" t="t"/>
                <a:pathLst>
                  <a:path extrusionOk="0" h="7850" w="1046">
                    <a:moveTo>
                      <a:pt x="677" y="1"/>
                    </a:moveTo>
                    <a:lnTo>
                      <a:pt x="1" y="40"/>
                    </a:lnTo>
                    <a:lnTo>
                      <a:pt x="122" y="7850"/>
                    </a:lnTo>
                    <a:lnTo>
                      <a:pt x="1046" y="7850"/>
                    </a:lnTo>
                    <a:lnTo>
                      <a:pt x="6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9"/>
              <p:cNvSpPr/>
              <p:nvPr/>
            </p:nvSpPr>
            <p:spPr>
              <a:xfrm>
                <a:off x="848237" y="2732645"/>
                <a:ext cx="51840" cy="279303"/>
              </a:xfrm>
              <a:custGeom>
                <a:rect b="b" l="l" r="r" t="t"/>
                <a:pathLst>
                  <a:path extrusionOk="0" h="7850" w="1457">
                    <a:moveTo>
                      <a:pt x="673" y="1"/>
                    </a:moveTo>
                    <a:lnTo>
                      <a:pt x="0" y="40"/>
                    </a:lnTo>
                    <a:lnTo>
                      <a:pt x="532" y="7850"/>
                    </a:lnTo>
                    <a:lnTo>
                      <a:pt x="1456" y="7850"/>
                    </a:lnTo>
                    <a:lnTo>
                      <a:pt x="6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9"/>
              <p:cNvSpPr/>
              <p:nvPr/>
            </p:nvSpPr>
            <p:spPr>
              <a:xfrm>
                <a:off x="485706" y="2567476"/>
                <a:ext cx="127234" cy="173097"/>
              </a:xfrm>
              <a:custGeom>
                <a:rect b="b" l="l" r="r" t="t"/>
                <a:pathLst>
                  <a:path extrusionOk="0" h="4865" w="3576">
                    <a:moveTo>
                      <a:pt x="1108" y="1"/>
                    </a:moveTo>
                    <a:lnTo>
                      <a:pt x="1" y="2175"/>
                    </a:lnTo>
                    <a:lnTo>
                      <a:pt x="813" y="3022"/>
                    </a:lnTo>
                    <a:lnTo>
                      <a:pt x="444" y="3537"/>
                    </a:lnTo>
                    <a:lnTo>
                      <a:pt x="1034" y="4865"/>
                    </a:lnTo>
                    <a:lnTo>
                      <a:pt x="3575" y="4865"/>
                    </a:lnTo>
                    <a:lnTo>
                      <a:pt x="35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9"/>
              <p:cNvSpPr/>
              <p:nvPr/>
            </p:nvSpPr>
            <p:spPr>
              <a:xfrm>
                <a:off x="506699" y="2567476"/>
                <a:ext cx="468162" cy="173097"/>
              </a:xfrm>
              <a:custGeom>
                <a:rect b="b" l="l" r="r" t="t"/>
                <a:pathLst>
                  <a:path extrusionOk="0" h="4865" w="13158">
                    <a:moveTo>
                      <a:pt x="1107" y="1"/>
                    </a:moveTo>
                    <a:lnTo>
                      <a:pt x="1" y="2175"/>
                    </a:lnTo>
                    <a:lnTo>
                      <a:pt x="813" y="3022"/>
                    </a:lnTo>
                    <a:lnTo>
                      <a:pt x="444" y="3537"/>
                    </a:lnTo>
                    <a:lnTo>
                      <a:pt x="1033" y="4865"/>
                    </a:lnTo>
                    <a:lnTo>
                      <a:pt x="13157" y="4865"/>
                    </a:lnTo>
                    <a:lnTo>
                      <a:pt x="129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9"/>
              <p:cNvSpPr/>
              <p:nvPr/>
            </p:nvSpPr>
            <p:spPr>
              <a:xfrm>
                <a:off x="641941" y="2796193"/>
                <a:ext cx="36256" cy="215757"/>
              </a:xfrm>
              <a:custGeom>
                <a:rect b="b" l="l" r="r" t="t"/>
                <a:pathLst>
                  <a:path extrusionOk="0" h="6064" w="1019">
                    <a:moveTo>
                      <a:pt x="1" y="0"/>
                    </a:moveTo>
                    <a:lnTo>
                      <a:pt x="95" y="6064"/>
                    </a:lnTo>
                    <a:lnTo>
                      <a:pt x="1019" y="6064"/>
                    </a:lnTo>
                    <a:lnTo>
                      <a:pt x="742" y="191"/>
                    </a:lnTo>
                    <a:lnTo>
                      <a:pt x="1" y="0"/>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9"/>
              <p:cNvSpPr/>
              <p:nvPr/>
            </p:nvSpPr>
            <p:spPr>
              <a:xfrm>
                <a:off x="854108" y="2820282"/>
                <a:ext cx="45969" cy="191669"/>
              </a:xfrm>
              <a:custGeom>
                <a:rect b="b" l="l" r="r" t="t"/>
                <a:pathLst>
                  <a:path extrusionOk="0" h="5387" w="1292">
                    <a:moveTo>
                      <a:pt x="0" y="1"/>
                    </a:moveTo>
                    <a:lnTo>
                      <a:pt x="367" y="5387"/>
                    </a:lnTo>
                    <a:lnTo>
                      <a:pt x="1291" y="5387"/>
                    </a:lnTo>
                    <a:lnTo>
                      <a:pt x="767" y="120"/>
                    </a:lnTo>
                    <a:lnTo>
                      <a:pt x="0" y="1"/>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9"/>
              <p:cNvSpPr/>
              <p:nvPr/>
            </p:nvSpPr>
            <p:spPr>
              <a:xfrm>
                <a:off x="485706" y="2644367"/>
                <a:ext cx="80375" cy="56145"/>
              </a:xfrm>
              <a:custGeom>
                <a:rect b="b" l="l" r="r" t="t"/>
                <a:pathLst>
                  <a:path extrusionOk="0" h="1578" w="2259">
                    <a:moveTo>
                      <a:pt x="9" y="0"/>
                    </a:moveTo>
                    <a:lnTo>
                      <a:pt x="1" y="14"/>
                    </a:lnTo>
                    <a:lnTo>
                      <a:pt x="813" y="861"/>
                    </a:lnTo>
                    <a:lnTo>
                      <a:pt x="444" y="1376"/>
                    </a:lnTo>
                    <a:lnTo>
                      <a:pt x="449" y="1388"/>
                    </a:lnTo>
                    <a:lnTo>
                      <a:pt x="1637" y="1577"/>
                    </a:lnTo>
                    <a:lnTo>
                      <a:pt x="2258" y="1116"/>
                    </a:lnTo>
                    <a:lnTo>
                      <a:pt x="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9"/>
              <p:cNvSpPr/>
              <p:nvPr/>
            </p:nvSpPr>
            <p:spPr>
              <a:xfrm>
                <a:off x="785509" y="2567476"/>
                <a:ext cx="118126" cy="173097"/>
              </a:xfrm>
              <a:custGeom>
                <a:rect b="b" l="l" r="r" t="t"/>
                <a:pathLst>
                  <a:path extrusionOk="0" h="4865" w="3320">
                    <a:moveTo>
                      <a:pt x="718" y="1"/>
                    </a:moveTo>
                    <a:lnTo>
                      <a:pt x="0" y="4865"/>
                    </a:lnTo>
                    <a:lnTo>
                      <a:pt x="2680" y="4865"/>
                    </a:lnTo>
                    <a:lnTo>
                      <a:pt x="33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9"/>
              <p:cNvSpPr/>
              <p:nvPr/>
            </p:nvSpPr>
            <p:spPr>
              <a:xfrm>
                <a:off x="601486" y="2567476"/>
                <a:ext cx="108199" cy="173097"/>
              </a:xfrm>
              <a:custGeom>
                <a:rect b="b" l="l" r="r" t="t"/>
                <a:pathLst>
                  <a:path extrusionOk="0" h="4865" w="3041">
                    <a:moveTo>
                      <a:pt x="799" y="1"/>
                    </a:moveTo>
                    <a:lnTo>
                      <a:pt x="1" y="4865"/>
                    </a:lnTo>
                    <a:lnTo>
                      <a:pt x="2248" y="4865"/>
                    </a:lnTo>
                    <a:lnTo>
                      <a:pt x="30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9"/>
              <p:cNvSpPr/>
              <p:nvPr/>
            </p:nvSpPr>
            <p:spPr>
              <a:xfrm>
                <a:off x="591167" y="2518089"/>
                <a:ext cx="30812" cy="33232"/>
              </a:xfrm>
              <a:custGeom>
                <a:rect b="b" l="l" r="r" t="t"/>
                <a:pathLst>
                  <a:path extrusionOk="0" h="934" w="866">
                    <a:moveTo>
                      <a:pt x="689" y="1"/>
                    </a:moveTo>
                    <a:cubicBezTo>
                      <a:pt x="689" y="1"/>
                      <a:pt x="621" y="510"/>
                      <a:pt x="419" y="704"/>
                    </a:cubicBezTo>
                    <a:cubicBezTo>
                      <a:pt x="333" y="784"/>
                      <a:pt x="1" y="920"/>
                      <a:pt x="1" y="920"/>
                    </a:cubicBezTo>
                    <a:lnTo>
                      <a:pt x="865" y="934"/>
                    </a:lnTo>
                    <a:lnTo>
                      <a:pt x="689" y="1"/>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9"/>
              <p:cNvSpPr/>
              <p:nvPr/>
            </p:nvSpPr>
            <p:spPr>
              <a:xfrm>
                <a:off x="725662" y="2315098"/>
                <a:ext cx="397784" cy="79984"/>
              </a:xfrm>
              <a:custGeom>
                <a:rect b="b" l="l" r="r" t="t"/>
                <a:pathLst>
                  <a:path extrusionOk="0" h="2248" w="11180">
                    <a:moveTo>
                      <a:pt x="1094" y="1"/>
                    </a:moveTo>
                    <a:cubicBezTo>
                      <a:pt x="491" y="1"/>
                      <a:pt x="1" y="489"/>
                      <a:pt x="1" y="1092"/>
                    </a:cubicBezTo>
                    <a:lnTo>
                      <a:pt x="1" y="1156"/>
                    </a:lnTo>
                    <a:cubicBezTo>
                      <a:pt x="1" y="1759"/>
                      <a:pt x="491" y="2248"/>
                      <a:pt x="1094" y="2248"/>
                    </a:cubicBezTo>
                    <a:lnTo>
                      <a:pt x="10086" y="2248"/>
                    </a:lnTo>
                    <a:cubicBezTo>
                      <a:pt x="10689" y="2248"/>
                      <a:pt x="11179" y="1759"/>
                      <a:pt x="11179" y="1156"/>
                    </a:cubicBezTo>
                    <a:lnTo>
                      <a:pt x="11179" y="1092"/>
                    </a:lnTo>
                    <a:cubicBezTo>
                      <a:pt x="11179" y="489"/>
                      <a:pt x="10689" y="1"/>
                      <a:pt x="10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9"/>
              <p:cNvSpPr/>
              <p:nvPr/>
            </p:nvSpPr>
            <p:spPr>
              <a:xfrm>
                <a:off x="725662" y="2315169"/>
                <a:ext cx="73152" cy="79877"/>
              </a:xfrm>
              <a:custGeom>
                <a:rect b="b" l="l" r="r" t="t"/>
                <a:pathLst>
                  <a:path extrusionOk="0" h="2245" w="2056">
                    <a:moveTo>
                      <a:pt x="1029" y="0"/>
                    </a:moveTo>
                    <a:cubicBezTo>
                      <a:pt x="457" y="20"/>
                      <a:pt x="1" y="514"/>
                      <a:pt x="1" y="1122"/>
                    </a:cubicBezTo>
                    <a:cubicBezTo>
                      <a:pt x="1" y="1730"/>
                      <a:pt x="457" y="2224"/>
                      <a:pt x="1029" y="2244"/>
                    </a:cubicBezTo>
                    <a:cubicBezTo>
                      <a:pt x="1599" y="2224"/>
                      <a:pt x="2056" y="1730"/>
                      <a:pt x="2056" y="1122"/>
                    </a:cubicBezTo>
                    <a:cubicBezTo>
                      <a:pt x="2056" y="514"/>
                      <a:pt x="1599" y="20"/>
                      <a:pt x="1029" y="0"/>
                    </a:cubicBez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9"/>
              <p:cNvSpPr/>
              <p:nvPr/>
            </p:nvSpPr>
            <p:spPr>
              <a:xfrm>
                <a:off x="936798" y="2196149"/>
                <a:ext cx="793221" cy="168115"/>
              </a:xfrm>
              <a:custGeom>
                <a:rect b="b" l="l" r="r" t="t"/>
                <a:pathLst>
                  <a:path extrusionOk="0" h="4725" w="22294">
                    <a:moveTo>
                      <a:pt x="11309" y="1"/>
                    </a:moveTo>
                    <a:cubicBezTo>
                      <a:pt x="11034" y="1"/>
                      <a:pt x="9655" y="451"/>
                      <a:pt x="9655" y="451"/>
                    </a:cubicBezTo>
                    <a:lnTo>
                      <a:pt x="9470" y="1077"/>
                    </a:lnTo>
                    <a:lnTo>
                      <a:pt x="9027" y="782"/>
                    </a:lnTo>
                    <a:lnTo>
                      <a:pt x="7370" y="1187"/>
                    </a:lnTo>
                    <a:lnTo>
                      <a:pt x="7185" y="1962"/>
                    </a:lnTo>
                    <a:lnTo>
                      <a:pt x="6670" y="1482"/>
                    </a:lnTo>
                    <a:lnTo>
                      <a:pt x="5306" y="1262"/>
                    </a:lnTo>
                    <a:cubicBezTo>
                      <a:pt x="5306" y="1262"/>
                      <a:pt x="4164" y="2256"/>
                      <a:pt x="4052" y="2256"/>
                    </a:cubicBezTo>
                    <a:cubicBezTo>
                      <a:pt x="3942" y="2256"/>
                      <a:pt x="2506" y="1962"/>
                      <a:pt x="2506" y="1962"/>
                    </a:cubicBezTo>
                    <a:lnTo>
                      <a:pt x="1337" y="3114"/>
                    </a:lnTo>
                    <a:lnTo>
                      <a:pt x="736" y="3288"/>
                    </a:lnTo>
                    <a:lnTo>
                      <a:pt x="0" y="4429"/>
                    </a:lnTo>
                    <a:lnTo>
                      <a:pt x="22294" y="4724"/>
                    </a:lnTo>
                    <a:lnTo>
                      <a:pt x="22294" y="4724"/>
                    </a:lnTo>
                    <a:lnTo>
                      <a:pt x="21409" y="2734"/>
                    </a:lnTo>
                    <a:lnTo>
                      <a:pt x="20304" y="2662"/>
                    </a:lnTo>
                    <a:lnTo>
                      <a:pt x="20230" y="2072"/>
                    </a:lnTo>
                    <a:lnTo>
                      <a:pt x="19493" y="1408"/>
                    </a:lnTo>
                    <a:lnTo>
                      <a:pt x="18350" y="2146"/>
                    </a:lnTo>
                    <a:lnTo>
                      <a:pt x="18056" y="1739"/>
                    </a:lnTo>
                    <a:lnTo>
                      <a:pt x="17024" y="1556"/>
                    </a:lnTo>
                    <a:lnTo>
                      <a:pt x="16471" y="1813"/>
                    </a:lnTo>
                    <a:lnTo>
                      <a:pt x="15881" y="1151"/>
                    </a:lnTo>
                    <a:lnTo>
                      <a:pt x="14960" y="1113"/>
                    </a:lnTo>
                    <a:lnTo>
                      <a:pt x="14776" y="2108"/>
                    </a:lnTo>
                    <a:lnTo>
                      <a:pt x="14481" y="1556"/>
                    </a:lnTo>
                    <a:lnTo>
                      <a:pt x="13155" y="967"/>
                    </a:lnTo>
                    <a:lnTo>
                      <a:pt x="12307" y="1262"/>
                    </a:lnTo>
                    <a:lnTo>
                      <a:pt x="12307" y="818"/>
                    </a:lnTo>
                    <a:cubicBezTo>
                      <a:pt x="12307" y="818"/>
                      <a:pt x="11460" y="82"/>
                      <a:pt x="11350" y="8"/>
                    </a:cubicBezTo>
                    <a:cubicBezTo>
                      <a:pt x="11342" y="3"/>
                      <a:pt x="11328" y="1"/>
                      <a:pt x="11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9"/>
              <p:cNvSpPr/>
              <p:nvPr/>
            </p:nvSpPr>
            <p:spPr>
              <a:xfrm>
                <a:off x="1470650" y="2235787"/>
                <a:ext cx="66463" cy="66108"/>
              </a:xfrm>
              <a:custGeom>
                <a:rect b="b" l="l" r="r" t="t"/>
                <a:pathLst>
                  <a:path extrusionOk="0" h="1858" w="1868">
                    <a:moveTo>
                      <a:pt x="0" y="1"/>
                    </a:moveTo>
                    <a:lnTo>
                      <a:pt x="165" y="358"/>
                    </a:lnTo>
                    <a:lnTo>
                      <a:pt x="21" y="1540"/>
                    </a:lnTo>
                    <a:lnTo>
                      <a:pt x="1347" y="1858"/>
                    </a:lnTo>
                    <a:lnTo>
                      <a:pt x="1868" y="1339"/>
                    </a:lnTo>
                    <a:lnTo>
                      <a:pt x="1480" y="693"/>
                    </a:lnTo>
                    <a:lnTo>
                      <a:pt x="1467" y="699"/>
                    </a:lnTo>
                    <a:lnTo>
                      <a:pt x="877" y="37"/>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9"/>
              <p:cNvSpPr/>
              <p:nvPr/>
            </p:nvSpPr>
            <p:spPr>
              <a:xfrm>
                <a:off x="1539818" y="2251514"/>
                <a:ext cx="67068" cy="49349"/>
              </a:xfrm>
              <a:custGeom>
                <a:rect b="b" l="l" r="r" t="t"/>
                <a:pathLst>
                  <a:path extrusionOk="0" h="1387" w="1885">
                    <a:moveTo>
                      <a:pt x="76" y="0"/>
                    </a:moveTo>
                    <a:lnTo>
                      <a:pt x="1" y="35"/>
                    </a:lnTo>
                    <a:lnTo>
                      <a:pt x="731" y="1184"/>
                    </a:lnTo>
                    <a:lnTo>
                      <a:pt x="1567" y="1387"/>
                    </a:lnTo>
                    <a:lnTo>
                      <a:pt x="1885" y="926"/>
                    </a:lnTo>
                    <a:lnTo>
                      <a:pt x="1507" y="522"/>
                    </a:lnTo>
                    <a:lnTo>
                      <a:pt x="1402" y="590"/>
                    </a:lnTo>
                    <a:lnTo>
                      <a:pt x="1108" y="183"/>
                    </a:lnTo>
                    <a:lnTo>
                      <a:pt x="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9"/>
              <p:cNvSpPr/>
              <p:nvPr/>
            </p:nvSpPr>
            <p:spPr>
              <a:xfrm>
                <a:off x="1338930" y="2230521"/>
                <a:ext cx="110583" cy="76497"/>
              </a:xfrm>
              <a:custGeom>
                <a:rect b="b" l="l" r="r" t="t"/>
                <a:pathLst>
                  <a:path extrusionOk="0" h="2150" w="3108">
                    <a:moveTo>
                      <a:pt x="1853" y="1"/>
                    </a:moveTo>
                    <a:lnTo>
                      <a:pt x="1005" y="296"/>
                    </a:lnTo>
                    <a:lnTo>
                      <a:pt x="1005" y="220"/>
                    </a:lnTo>
                    <a:lnTo>
                      <a:pt x="925" y="563"/>
                    </a:lnTo>
                    <a:lnTo>
                      <a:pt x="1" y="1717"/>
                    </a:lnTo>
                    <a:lnTo>
                      <a:pt x="2713" y="2149"/>
                    </a:lnTo>
                    <a:lnTo>
                      <a:pt x="2627" y="1428"/>
                    </a:lnTo>
                    <a:lnTo>
                      <a:pt x="1935" y="795"/>
                    </a:lnTo>
                    <a:lnTo>
                      <a:pt x="2886" y="1112"/>
                    </a:lnTo>
                    <a:lnTo>
                      <a:pt x="3108" y="559"/>
                    </a:lnTo>
                    <a:lnTo>
                      <a:pt x="18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9"/>
              <p:cNvSpPr/>
              <p:nvPr/>
            </p:nvSpPr>
            <p:spPr>
              <a:xfrm>
                <a:off x="1201802" y="2224436"/>
                <a:ext cx="99197" cy="76426"/>
              </a:xfrm>
              <a:custGeom>
                <a:rect b="b" l="l" r="r" t="t"/>
                <a:pathLst>
                  <a:path extrusionOk="0" h="2148" w="2788">
                    <a:moveTo>
                      <a:pt x="1523" y="1"/>
                    </a:moveTo>
                    <a:lnTo>
                      <a:pt x="0" y="373"/>
                    </a:lnTo>
                    <a:lnTo>
                      <a:pt x="133" y="562"/>
                    </a:lnTo>
                    <a:lnTo>
                      <a:pt x="220" y="1917"/>
                    </a:lnTo>
                    <a:lnTo>
                      <a:pt x="1865" y="2148"/>
                    </a:lnTo>
                    <a:lnTo>
                      <a:pt x="2787" y="1052"/>
                    </a:lnTo>
                    <a:lnTo>
                      <a:pt x="152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9"/>
              <p:cNvSpPr/>
              <p:nvPr/>
            </p:nvSpPr>
            <p:spPr>
              <a:xfrm>
                <a:off x="968856" y="2241017"/>
                <a:ext cx="221308" cy="85534"/>
              </a:xfrm>
              <a:custGeom>
                <a:rect b="b" l="l" r="r" t="t"/>
                <a:pathLst>
                  <a:path extrusionOk="0" h="2404" w="6220">
                    <a:moveTo>
                      <a:pt x="4405" y="1"/>
                    </a:moveTo>
                    <a:cubicBezTo>
                      <a:pt x="4405" y="1"/>
                      <a:pt x="3263" y="995"/>
                      <a:pt x="3151" y="995"/>
                    </a:cubicBezTo>
                    <a:cubicBezTo>
                      <a:pt x="3041" y="995"/>
                      <a:pt x="1605" y="701"/>
                      <a:pt x="1605" y="701"/>
                    </a:cubicBezTo>
                    <a:lnTo>
                      <a:pt x="436" y="1853"/>
                    </a:lnTo>
                    <a:lnTo>
                      <a:pt x="0" y="1978"/>
                    </a:lnTo>
                    <a:lnTo>
                      <a:pt x="882" y="1999"/>
                    </a:lnTo>
                    <a:lnTo>
                      <a:pt x="2902" y="2403"/>
                    </a:lnTo>
                    <a:lnTo>
                      <a:pt x="3709" y="1971"/>
                    </a:lnTo>
                    <a:lnTo>
                      <a:pt x="3248" y="1104"/>
                    </a:lnTo>
                    <a:lnTo>
                      <a:pt x="4402" y="1854"/>
                    </a:lnTo>
                    <a:lnTo>
                      <a:pt x="4892" y="758"/>
                    </a:lnTo>
                    <a:lnTo>
                      <a:pt x="6191" y="903"/>
                    </a:lnTo>
                    <a:lnTo>
                      <a:pt x="6219" y="640"/>
                    </a:lnTo>
                    <a:lnTo>
                      <a:pt x="5769" y="221"/>
                    </a:lnTo>
                    <a:lnTo>
                      <a:pt x="44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9"/>
              <p:cNvSpPr/>
              <p:nvPr/>
            </p:nvSpPr>
            <p:spPr>
              <a:xfrm>
                <a:off x="1280258" y="2196149"/>
                <a:ext cx="92544" cy="51342"/>
              </a:xfrm>
              <a:custGeom>
                <a:rect b="b" l="l" r="r" t="t"/>
                <a:pathLst>
                  <a:path extrusionOk="0" h="1443" w="2601">
                    <a:moveTo>
                      <a:pt x="1655" y="1"/>
                    </a:moveTo>
                    <a:cubicBezTo>
                      <a:pt x="1381" y="1"/>
                      <a:pt x="2" y="450"/>
                      <a:pt x="2" y="450"/>
                    </a:cubicBezTo>
                    <a:lnTo>
                      <a:pt x="0" y="456"/>
                    </a:lnTo>
                    <a:lnTo>
                      <a:pt x="237" y="693"/>
                    </a:lnTo>
                    <a:cubicBezTo>
                      <a:pt x="237" y="693"/>
                      <a:pt x="295" y="1183"/>
                      <a:pt x="381" y="1183"/>
                    </a:cubicBezTo>
                    <a:cubicBezTo>
                      <a:pt x="467" y="1183"/>
                      <a:pt x="1996" y="1443"/>
                      <a:pt x="1996" y="1443"/>
                    </a:cubicBezTo>
                    <a:lnTo>
                      <a:pt x="2601" y="773"/>
                    </a:lnTo>
                    <a:cubicBezTo>
                      <a:pt x="2416" y="613"/>
                      <a:pt x="1790" y="72"/>
                      <a:pt x="1697" y="8"/>
                    </a:cubicBezTo>
                    <a:cubicBezTo>
                      <a:pt x="1689" y="3"/>
                      <a:pt x="1675" y="1"/>
                      <a:pt x="16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9"/>
              <p:cNvSpPr/>
              <p:nvPr/>
            </p:nvSpPr>
            <p:spPr>
              <a:xfrm>
                <a:off x="1614075" y="2246248"/>
                <a:ext cx="79770" cy="68990"/>
              </a:xfrm>
              <a:custGeom>
                <a:rect b="b" l="l" r="r" t="t"/>
                <a:pathLst>
                  <a:path extrusionOk="0" h="1939" w="2242">
                    <a:moveTo>
                      <a:pt x="458" y="0"/>
                    </a:moveTo>
                    <a:lnTo>
                      <a:pt x="433" y="17"/>
                    </a:lnTo>
                    <a:lnTo>
                      <a:pt x="462" y="381"/>
                    </a:lnTo>
                    <a:lnTo>
                      <a:pt x="0" y="842"/>
                    </a:lnTo>
                    <a:lnTo>
                      <a:pt x="664" y="1939"/>
                    </a:lnTo>
                    <a:lnTo>
                      <a:pt x="1500" y="1852"/>
                    </a:lnTo>
                    <a:lnTo>
                      <a:pt x="2241" y="1319"/>
                    </a:lnTo>
                    <a:lnTo>
                      <a:pt x="1269" y="1254"/>
                    </a:lnTo>
                    <a:lnTo>
                      <a:pt x="1195" y="664"/>
                    </a:lnTo>
                    <a:lnTo>
                      <a:pt x="4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9"/>
              <p:cNvSpPr/>
              <p:nvPr/>
            </p:nvSpPr>
            <p:spPr>
              <a:xfrm>
                <a:off x="1141813" y="2814268"/>
                <a:ext cx="182134" cy="197682"/>
              </a:xfrm>
              <a:custGeom>
                <a:rect b="b" l="l" r="r" t="t"/>
                <a:pathLst>
                  <a:path extrusionOk="0" h="5556" w="5119">
                    <a:moveTo>
                      <a:pt x="2579" y="0"/>
                    </a:moveTo>
                    <a:cubicBezTo>
                      <a:pt x="1171" y="0"/>
                      <a:pt x="22" y="1243"/>
                      <a:pt x="11" y="2778"/>
                    </a:cubicBezTo>
                    <a:cubicBezTo>
                      <a:pt x="0" y="4313"/>
                      <a:pt x="1133" y="5556"/>
                      <a:pt x="2541" y="5556"/>
                    </a:cubicBezTo>
                    <a:cubicBezTo>
                      <a:pt x="3948" y="5556"/>
                      <a:pt x="5098" y="4313"/>
                      <a:pt x="5108" y="2778"/>
                    </a:cubicBezTo>
                    <a:cubicBezTo>
                      <a:pt x="5119" y="1243"/>
                      <a:pt x="3986" y="0"/>
                      <a:pt x="25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9"/>
              <p:cNvSpPr/>
              <p:nvPr/>
            </p:nvSpPr>
            <p:spPr>
              <a:xfrm>
                <a:off x="1210128" y="2887708"/>
                <a:ext cx="46859" cy="50808"/>
              </a:xfrm>
              <a:custGeom>
                <a:rect b="b" l="l" r="r" t="t"/>
                <a:pathLst>
                  <a:path extrusionOk="0" h="1428" w="1317">
                    <a:moveTo>
                      <a:pt x="663" y="0"/>
                    </a:moveTo>
                    <a:cubicBezTo>
                      <a:pt x="302" y="0"/>
                      <a:pt x="7" y="319"/>
                      <a:pt x="4" y="714"/>
                    </a:cubicBezTo>
                    <a:cubicBezTo>
                      <a:pt x="1" y="1109"/>
                      <a:pt x="293" y="1428"/>
                      <a:pt x="654" y="1428"/>
                    </a:cubicBezTo>
                    <a:cubicBezTo>
                      <a:pt x="1015" y="1428"/>
                      <a:pt x="1310" y="1109"/>
                      <a:pt x="1313" y="714"/>
                    </a:cubicBezTo>
                    <a:cubicBezTo>
                      <a:pt x="1316" y="319"/>
                      <a:pt x="1026" y="0"/>
                      <a:pt x="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9"/>
              <p:cNvSpPr/>
              <p:nvPr/>
            </p:nvSpPr>
            <p:spPr>
              <a:xfrm>
                <a:off x="1592833" y="2814268"/>
                <a:ext cx="187613" cy="197682"/>
              </a:xfrm>
              <a:custGeom>
                <a:rect b="b" l="l" r="r" t="t"/>
                <a:pathLst>
                  <a:path extrusionOk="0" h="5556" w="5273">
                    <a:moveTo>
                      <a:pt x="2657" y="0"/>
                    </a:moveTo>
                    <a:cubicBezTo>
                      <a:pt x="1205" y="0"/>
                      <a:pt x="21" y="1243"/>
                      <a:pt x="11" y="2778"/>
                    </a:cubicBezTo>
                    <a:cubicBezTo>
                      <a:pt x="0" y="4313"/>
                      <a:pt x="1166" y="5556"/>
                      <a:pt x="2616" y="5556"/>
                    </a:cubicBezTo>
                    <a:cubicBezTo>
                      <a:pt x="4067" y="5556"/>
                      <a:pt x="5251" y="4313"/>
                      <a:pt x="5262" y="2778"/>
                    </a:cubicBezTo>
                    <a:cubicBezTo>
                      <a:pt x="5273" y="1243"/>
                      <a:pt x="4107" y="0"/>
                      <a:pt x="2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9"/>
              <p:cNvSpPr/>
              <p:nvPr/>
            </p:nvSpPr>
            <p:spPr>
              <a:xfrm>
                <a:off x="1564049" y="2814268"/>
                <a:ext cx="190780" cy="197682"/>
              </a:xfrm>
              <a:custGeom>
                <a:rect b="b" l="l" r="r" t="t"/>
                <a:pathLst>
                  <a:path extrusionOk="0" h="5556" w="5362">
                    <a:moveTo>
                      <a:pt x="2583" y="0"/>
                    </a:moveTo>
                    <a:cubicBezTo>
                      <a:pt x="1131" y="0"/>
                      <a:pt x="0" y="1243"/>
                      <a:pt x="56" y="2778"/>
                    </a:cubicBezTo>
                    <a:cubicBezTo>
                      <a:pt x="110" y="4313"/>
                      <a:pt x="1331" y="5556"/>
                      <a:pt x="2781" y="5556"/>
                    </a:cubicBezTo>
                    <a:cubicBezTo>
                      <a:pt x="4231" y="5556"/>
                      <a:pt x="5362" y="4313"/>
                      <a:pt x="5307" y="2778"/>
                    </a:cubicBezTo>
                    <a:cubicBezTo>
                      <a:pt x="5253" y="1243"/>
                      <a:pt x="4033" y="0"/>
                      <a:pt x="2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9"/>
              <p:cNvSpPr/>
              <p:nvPr/>
            </p:nvSpPr>
            <p:spPr>
              <a:xfrm>
                <a:off x="1085916" y="2855258"/>
                <a:ext cx="74754" cy="60130"/>
              </a:xfrm>
              <a:custGeom>
                <a:rect b="b" l="l" r="r" t="t"/>
                <a:pathLst>
                  <a:path extrusionOk="0" h="1690" w="2101">
                    <a:moveTo>
                      <a:pt x="0" y="1"/>
                    </a:moveTo>
                    <a:lnTo>
                      <a:pt x="0" y="1690"/>
                    </a:lnTo>
                    <a:lnTo>
                      <a:pt x="2101" y="1690"/>
                    </a:lnTo>
                    <a:lnTo>
                      <a:pt x="21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9"/>
              <p:cNvSpPr/>
              <p:nvPr/>
            </p:nvSpPr>
            <p:spPr>
              <a:xfrm>
                <a:off x="1531386" y="2864153"/>
                <a:ext cx="74754" cy="47250"/>
              </a:xfrm>
              <a:custGeom>
                <a:rect b="b" l="l" r="r" t="t"/>
                <a:pathLst>
                  <a:path extrusionOk="0" h="1328" w="2101">
                    <a:moveTo>
                      <a:pt x="0" y="0"/>
                    </a:moveTo>
                    <a:lnTo>
                      <a:pt x="0" y="1328"/>
                    </a:lnTo>
                    <a:lnTo>
                      <a:pt x="2101" y="1328"/>
                    </a:lnTo>
                    <a:lnTo>
                      <a:pt x="21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9"/>
              <p:cNvSpPr/>
              <p:nvPr/>
            </p:nvSpPr>
            <p:spPr>
              <a:xfrm>
                <a:off x="1010236" y="2904645"/>
                <a:ext cx="230060" cy="16936"/>
              </a:xfrm>
              <a:custGeom>
                <a:rect b="b" l="l" r="r" t="t"/>
                <a:pathLst>
                  <a:path extrusionOk="0" h="476" w="6466">
                    <a:moveTo>
                      <a:pt x="236" y="1"/>
                    </a:moveTo>
                    <a:cubicBezTo>
                      <a:pt x="106" y="1"/>
                      <a:pt x="0" y="107"/>
                      <a:pt x="0" y="238"/>
                    </a:cubicBezTo>
                    <a:cubicBezTo>
                      <a:pt x="0" y="368"/>
                      <a:pt x="106" y="475"/>
                      <a:pt x="236" y="475"/>
                    </a:cubicBezTo>
                    <a:lnTo>
                      <a:pt x="6230" y="475"/>
                    </a:lnTo>
                    <a:cubicBezTo>
                      <a:pt x="6360" y="475"/>
                      <a:pt x="6466" y="368"/>
                      <a:pt x="6466" y="238"/>
                    </a:cubicBezTo>
                    <a:cubicBezTo>
                      <a:pt x="6466" y="107"/>
                      <a:pt x="6360" y="1"/>
                      <a:pt x="6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9"/>
              <p:cNvSpPr/>
              <p:nvPr/>
            </p:nvSpPr>
            <p:spPr>
              <a:xfrm>
                <a:off x="1631652" y="2887708"/>
                <a:ext cx="46859" cy="50808"/>
              </a:xfrm>
              <a:custGeom>
                <a:rect b="b" l="l" r="r" t="t"/>
                <a:pathLst>
                  <a:path extrusionOk="0" h="1428" w="1317">
                    <a:moveTo>
                      <a:pt x="665" y="0"/>
                    </a:moveTo>
                    <a:cubicBezTo>
                      <a:pt x="302" y="0"/>
                      <a:pt x="7" y="319"/>
                      <a:pt x="4" y="714"/>
                    </a:cubicBezTo>
                    <a:cubicBezTo>
                      <a:pt x="1" y="1109"/>
                      <a:pt x="293" y="1428"/>
                      <a:pt x="654" y="1428"/>
                    </a:cubicBezTo>
                    <a:cubicBezTo>
                      <a:pt x="1015" y="1428"/>
                      <a:pt x="1312" y="1109"/>
                      <a:pt x="1315" y="714"/>
                    </a:cubicBezTo>
                    <a:cubicBezTo>
                      <a:pt x="1316" y="319"/>
                      <a:pt x="1026" y="0"/>
                      <a:pt x="6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9"/>
              <p:cNvSpPr/>
              <p:nvPr/>
            </p:nvSpPr>
            <p:spPr>
              <a:xfrm>
                <a:off x="1431724" y="2904645"/>
                <a:ext cx="230167" cy="16936"/>
              </a:xfrm>
              <a:custGeom>
                <a:rect b="b" l="l" r="r" t="t"/>
                <a:pathLst>
                  <a:path extrusionOk="0" h="476" w="6469">
                    <a:moveTo>
                      <a:pt x="238" y="1"/>
                    </a:moveTo>
                    <a:cubicBezTo>
                      <a:pt x="107" y="1"/>
                      <a:pt x="1" y="107"/>
                      <a:pt x="1" y="238"/>
                    </a:cubicBezTo>
                    <a:cubicBezTo>
                      <a:pt x="1" y="368"/>
                      <a:pt x="107" y="475"/>
                      <a:pt x="238" y="475"/>
                    </a:cubicBezTo>
                    <a:lnTo>
                      <a:pt x="6231" y="475"/>
                    </a:lnTo>
                    <a:cubicBezTo>
                      <a:pt x="6362" y="475"/>
                      <a:pt x="6468" y="368"/>
                      <a:pt x="6468" y="238"/>
                    </a:cubicBezTo>
                    <a:cubicBezTo>
                      <a:pt x="6468" y="107"/>
                      <a:pt x="6362" y="1"/>
                      <a:pt x="6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9"/>
              <p:cNvSpPr/>
              <p:nvPr/>
            </p:nvSpPr>
            <p:spPr>
              <a:xfrm>
                <a:off x="1016712" y="2819214"/>
                <a:ext cx="668726" cy="61625"/>
              </a:xfrm>
              <a:custGeom>
                <a:rect b="b" l="l" r="r" t="t"/>
                <a:pathLst>
                  <a:path extrusionOk="0" h="1732" w="18795">
                    <a:moveTo>
                      <a:pt x="1" y="1"/>
                    </a:moveTo>
                    <a:lnTo>
                      <a:pt x="579" y="1732"/>
                    </a:lnTo>
                    <a:lnTo>
                      <a:pt x="18102" y="1732"/>
                    </a:lnTo>
                    <a:lnTo>
                      <a:pt x="187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9"/>
              <p:cNvSpPr/>
              <p:nvPr/>
            </p:nvSpPr>
            <p:spPr>
              <a:xfrm>
                <a:off x="986611" y="2744493"/>
                <a:ext cx="734549" cy="87883"/>
              </a:xfrm>
              <a:custGeom>
                <a:rect b="b" l="l" r="r" t="t"/>
                <a:pathLst>
                  <a:path extrusionOk="0" h="2470" w="20645">
                    <a:moveTo>
                      <a:pt x="0" y="0"/>
                    </a:moveTo>
                    <a:lnTo>
                      <a:pt x="330" y="2469"/>
                    </a:lnTo>
                    <a:lnTo>
                      <a:pt x="19974" y="2469"/>
                    </a:lnTo>
                    <a:lnTo>
                      <a:pt x="2064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9"/>
              <p:cNvSpPr/>
              <p:nvPr/>
            </p:nvSpPr>
            <p:spPr>
              <a:xfrm>
                <a:off x="944625" y="2716953"/>
                <a:ext cx="801119" cy="70804"/>
              </a:xfrm>
              <a:custGeom>
                <a:rect b="b" l="l" r="r" t="t"/>
                <a:pathLst>
                  <a:path extrusionOk="0" h="1990" w="22516">
                    <a:moveTo>
                      <a:pt x="1" y="0"/>
                    </a:moveTo>
                    <a:lnTo>
                      <a:pt x="365" y="1990"/>
                    </a:lnTo>
                    <a:lnTo>
                      <a:pt x="22110" y="1990"/>
                    </a:lnTo>
                    <a:lnTo>
                      <a:pt x="225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9"/>
              <p:cNvSpPr/>
              <p:nvPr/>
            </p:nvSpPr>
            <p:spPr>
              <a:xfrm>
                <a:off x="1488084" y="2343954"/>
                <a:ext cx="378287" cy="418883"/>
              </a:xfrm>
              <a:custGeom>
                <a:rect b="b" l="l" r="r" t="t"/>
                <a:pathLst>
                  <a:path extrusionOk="0" h="11773" w="10632">
                    <a:moveTo>
                      <a:pt x="277" y="0"/>
                    </a:moveTo>
                    <a:lnTo>
                      <a:pt x="0" y="11773"/>
                    </a:lnTo>
                    <a:lnTo>
                      <a:pt x="8182" y="11773"/>
                    </a:lnTo>
                    <a:lnTo>
                      <a:pt x="106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9"/>
              <p:cNvSpPr/>
              <p:nvPr/>
            </p:nvSpPr>
            <p:spPr>
              <a:xfrm>
                <a:off x="843007" y="2343954"/>
                <a:ext cx="668691" cy="418883"/>
              </a:xfrm>
              <a:custGeom>
                <a:rect b="b" l="l" r="r" t="t"/>
                <a:pathLst>
                  <a:path extrusionOk="0" h="11773" w="18794">
                    <a:moveTo>
                      <a:pt x="1" y="0"/>
                    </a:moveTo>
                    <a:lnTo>
                      <a:pt x="2211" y="11773"/>
                    </a:lnTo>
                    <a:lnTo>
                      <a:pt x="18296" y="11773"/>
                    </a:lnTo>
                    <a:lnTo>
                      <a:pt x="187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9"/>
              <p:cNvSpPr/>
              <p:nvPr/>
            </p:nvSpPr>
            <p:spPr>
              <a:xfrm>
                <a:off x="902249" y="2814268"/>
                <a:ext cx="196437" cy="197682"/>
              </a:xfrm>
              <a:custGeom>
                <a:rect b="b" l="l" r="r" t="t"/>
                <a:pathLst>
                  <a:path extrusionOk="0" h="5556" w="5521">
                    <a:moveTo>
                      <a:pt x="2659" y="0"/>
                    </a:moveTo>
                    <a:cubicBezTo>
                      <a:pt x="1165" y="0"/>
                      <a:pt x="0" y="1243"/>
                      <a:pt x="56" y="2778"/>
                    </a:cubicBezTo>
                    <a:cubicBezTo>
                      <a:pt x="112" y="4313"/>
                      <a:pt x="1369" y="5556"/>
                      <a:pt x="2863" y="5556"/>
                    </a:cubicBezTo>
                    <a:cubicBezTo>
                      <a:pt x="4357" y="5556"/>
                      <a:pt x="5521" y="4313"/>
                      <a:pt x="5465" y="2778"/>
                    </a:cubicBezTo>
                    <a:cubicBezTo>
                      <a:pt x="5407" y="1243"/>
                      <a:pt x="4151" y="0"/>
                      <a:pt x="26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9"/>
              <p:cNvSpPr/>
              <p:nvPr/>
            </p:nvSpPr>
            <p:spPr>
              <a:xfrm>
                <a:off x="879015" y="2814268"/>
                <a:ext cx="190780" cy="197682"/>
              </a:xfrm>
              <a:custGeom>
                <a:rect b="b" l="l" r="r" t="t"/>
                <a:pathLst>
                  <a:path extrusionOk="0" h="5556" w="5362">
                    <a:moveTo>
                      <a:pt x="2581" y="0"/>
                    </a:moveTo>
                    <a:cubicBezTo>
                      <a:pt x="1131" y="0"/>
                      <a:pt x="0" y="1243"/>
                      <a:pt x="55" y="2778"/>
                    </a:cubicBezTo>
                    <a:cubicBezTo>
                      <a:pt x="110" y="4313"/>
                      <a:pt x="1331" y="5556"/>
                      <a:pt x="2781" y="5556"/>
                    </a:cubicBezTo>
                    <a:cubicBezTo>
                      <a:pt x="4231" y="5556"/>
                      <a:pt x="5362" y="4313"/>
                      <a:pt x="5307" y="2778"/>
                    </a:cubicBezTo>
                    <a:cubicBezTo>
                      <a:pt x="5251" y="1243"/>
                      <a:pt x="4031" y="0"/>
                      <a:pt x="25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9"/>
              <p:cNvSpPr/>
              <p:nvPr/>
            </p:nvSpPr>
            <p:spPr>
              <a:xfrm>
                <a:off x="1329999" y="2814268"/>
                <a:ext cx="190816" cy="197682"/>
              </a:xfrm>
              <a:custGeom>
                <a:rect b="b" l="l" r="r" t="t"/>
                <a:pathLst>
                  <a:path extrusionOk="0" h="5556" w="5363">
                    <a:moveTo>
                      <a:pt x="2582" y="0"/>
                    </a:moveTo>
                    <a:cubicBezTo>
                      <a:pt x="1132" y="0"/>
                      <a:pt x="1" y="1243"/>
                      <a:pt x="57" y="2778"/>
                    </a:cubicBezTo>
                    <a:cubicBezTo>
                      <a:pt x="111" y="4313"/>
                      <a:pt x="1331" y="5556"/>
                      <a:pt x="2781" y="5556"/>
                    </a:cubicBezTo>
                    <a:cubicBezTo>
                      <a:pt x="4231" y="5556"/>
                      <a:pt x="5362" y="4313"/>
                      <a:pt x="5308" y="2778"/>
                    </a:cubicBezTo>
                    <a:cubicBezTo>
                      <a:pt x="5254" y="1243"/>
                      <a:pt x="4033" y="0"/>
                      <a:pt x="25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9"/>
              <p:cNvSpPr/>
              <p:nvPr/>
            </p:nvSpPr>
            <p:spPr>
              <a:xfrm>
                <a:off x="1300539" y="2814268"/>
                <a:ext cx="190780" cy="197682"/>
              </a:xfrm>
              <a:custGeom>
                <a:rect b="b" l="l" r="r" t="t"/>
                <a:pathLst>
                  <a:path extrusionOk="0" h="5556" w="5362">
                    <a:moveTo>
                      <a:pt x="2581" y="0"/>
                    </a:moveTo>
                    <a:cubicBezTo>
                      <a:pt x="1131" y="0"/>
                      <a:pt x="0" y="1243"/>
                      <a:pt x="54" y="2778"/>
                    </a:cubicBezTo>
                    <a:cubicBezTo>
                      <a:pt x="110" y="4313"/>
                      <a:pt x="1329" y="5556"/>
                      <a:pt x="2781" y="5556"/>
                    </a:cubicBezTo>
                    <a:cubicBezTo>
                      <a:pt x="4231" y="5556"/>
                      <a:pt x="5362" y="4313"/>
                      <a:pt x="5306" y="2778"/>
                    </a:cubicBezTo>
                    <a:cubicBezTo>
                      <a:pt x="5251" y="1243"/>
                      <a:pt x="4031" y="0"/>
                      <a:pt x="25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9"/>
              <p:cNvSpPr/>
              <p:nvPr/>
            </p:nvSpPr>
            <p:spPr>
              <a:xfrm>
                <a:off x="899438" y="2838855"/>
                <a:ext cx="143352" cy="148511"/>
              </a:xfrm>
              <a:custGeom>
                <a:rect b="b" l="l" r="r" t="t"/>
                <a:pathLst>
                  <a:path extrusionOk="0" h="4174" w="4029">
                    <a:moveTo>
                      <a:pt x="1941" y="0"/>
                    </a:moveTo>
                    <a:cubicBezTo>
                      <a:pt x="850" y="0"/>
                      <a:pt x="1" y="935"/>
                      <a:pt x="43" y="2087"/>
                    </a:cubicBezTo>
                    <a:cubicBezTo>
                      <a:pt x="84" y="3239"/>
                      <a:pt x="1000" y="4174"/>
                      <a:pt x="2089" y="4174"/>
                    </a:cubicBezTo>
                    <a:cubicBezTo>
                      <a:pt x="3179" y="4174"/>
                      <a:pt x="4029" y="3239"/>
                      <a:pt x="3986" y="2087"/>
                    </a:cubicBezTo>
                    <a:cubicBezTo>
                      <a:pt x="3946" y="935"/>
                      <a:pt x="3029" y="0"/>
                      <a:pt x="1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9"/>
              <p:cNvSpPr/>
              <p:nvPr/>
            </p:nvSpPr>
            <p:spPr>
              <a:xfrm>
                <a:off x="899438" y="2838855"/>
                <a:ext cx="110974" cy="142320"/>
              </a:xfrm>
              <a:custGeom>
                <a:rect b="b" l="l" r="r" t="t"/>
                <a:pathLst>
                  <a:path extrusionOk="0" h="4000" w="3119">
                    <a:moveTo>
                      <a:pt x="1941" y="0"/>
                    </a:moveTo>
                    <a:cubicBezTo>
                      <a:pt x="850" y="0"/>
                      <a:pt x="1" y="935"/>
                      <a:pt x="43" y="2087"/>
                    </a:cubicBezTo>
                    <a:cubicBezTo>
                      <a:pt x="73" y="2943"/>
                      <a:pt x="587" y="3678"/>
                      <a:pt x="1295" y="4000"/>
                    </a:cubicBezTo>
                    <a:cubicBezTo>
                      <a:pt x="793" y="3620"/>
                      <a:pt x="451" y="3009"/>
                      <a:pt x="427" y="2318"/>
                    </a:cubicBezTo>
                    <a:cubicBezTo>
                      <a:pt x="386" y="1165"/>
                      <a:pt x="1236" y="230"/>
                      <a:pt x="2325" y="230"/>
                    </a:cubicBezTo>
                    <a:cubicBezTo>
                      <a:pt x="2604" y="230"/>
                      <a:pt x="2874" y="294"/>
                      <a:pt x="3119" y="406"/>
                    </a:cubicBezTo>
                    <a:cubicBezTo>
                      <a:pt x="2783" y="152"/>
                      <a:pt x="2376" y="0"/>
                      <a:pt x="19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9"/>
              <p:cNvSpPr/>
              <p:nvPr/>
            </p:nvSpPr>
            <p:spPr>
              <a:xfrm>
                <a:off x="950710" y="2888349"/>
                <a:ext cx="62870" cy="57853"/>
              </a:xfrm>
              <a:custGeom>
                <a:rect b="b" l="l" r="r" t="t"/>
                <a:pathLst>
                  <a:path extrusionOk="0" h="1626" w="1767">
                    <a:moveTo>
                      <a:pt x="703" y="0"/>
                    </a:moveTo>
                    <a:cubicBezTo>
                      <a:pt x="248" y="0"/>
                      <a:pt x="1" y="393"/>
                      <a:pt x="167" y="874"/>
                    </a:cubicBezTo>
                    <a:cubicBezTo>
                      <a:pt x="320" y="1319"/>
                      <a:pt x="769" y="1626"/>
                      <a:pt x="1157" y="1626"/>
                    </a:cubicBezTo>
                    <a:cubicBezTo>
                      <a:pt x="1511" y="1626"/>
                      <a:pt x="1767" y="1369"/>
                      <a:pt x="1755" y="1008"/>
                    </a:cubicBezTo>
                    <a:cubicBezTo>
                      <a:pt x="1740" y="583"/>
                      <a:pt x="1366" y="114"/>
                      <a:pt x="873" y="17"/>
                    </a:cubicBezTo>
                    <a:cubicBezTo>
                      <a:pt x="814" y="6"/>
                      <a:pt x="757" y="0"/>
                      <a:pt x="7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9"/>
              <p:cNvSpPr/>
              <p:nvPr/>
            </p:nvSpPr>
            <p:spPr>
              <a:xfrm>
                <a:off x="951955" y="2887530"/>
                <a:ext cx="49349" cy="51164"/>
              </a:xfrm>
              <a:custGeom>
                <a:rect b="b" l="l" r="r" t="t"/>
                <a:pathLst>
                  <a:path extrusionOk="0" h="1438" w="1387">
                    <a:moveTo>
                      <a:pt x="667" y="1"/>
                    </a:moveTo>
                    <a:cubicBezTo>
                      <a:pt x="292" y="1"/>
                      <a:pt x="0" y="321"/>
                      <a:pt x="14" y="719"/>
                    </a:cubicBezTo>
                    <a:cubicBezTo>
                      <a:pt x="29" y="1115"/>
                      <a:pt x="344" y="1437"/>
                      <a:pt x="719" y="1437"/>
                    </a:cubicBezTo>
                    <a:cubicBezTo>
                      <a:pt x="1095" y="1437"/>
                      <a:pt x="1387" y="1115"/>
                      <a:pt x="1373" y="719"/>
                    </a:cubicBezTo>
                    <a:cubicBezTo>
                      <a:pt x="1358" y="321"/>
                      <a:pt x="1044" y="1"/>
                      <a:pt x="6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9"/>
              <p:cNvSpPr/>
              <p:nvPr/>
            </p:nvSpPr>
            <p:spPr>
              <a:xfrm>
                <a:off x="1323773" y="2838855"/>
                <a:ext cx="143281" cy="148511"/>
              </a:xfrm>
              <a:custGeom>
                <a:rect b="b" l="l" r="r" t="t"/>
                <a:pathLst>
                  <a:path extrusionOk="0" h="4174" w="4027">
                    <a:moveTo>
                      <a:pt x="1939" y="0"/>
                    </a:moveTo>
                    <a:cubicBezTo>
                      <a:pt x="849" y="0"/>
                      <a:pt x="0" y="935"/>
                      <a:pt x="41" y="2087"/>
                    </a:cubicBezTo>
                    <a:cubicBezTo>
                      <a:pt x="82" y="3239"/>
                      <a:pt x="998" y="4174"/>
                      <a:pt x="2088" y="4174"/>
                    </a:cubicBezTo>
                    <a:cubicBezTo>
                      <a:pt x="3177" y="4174"/>
                      <a:pt x="4027" y="3239"/>
                      <a:pt x="3985" y="2087"/>
                    </a:cubicBezTo>
                    <a:cubicBezTo>
                      <a:pt x="3944" y="935"/>
                      <a:pt x="3027" y="0"/>
                      <a:pt x="19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9"/>
              <p:cNvSpPr/>
              <p:nvPr/>
            </p:nvSpPr>
            <p:spPr>
              <a:xfrm>
                <a:off x="1323773" y="2838855"/>
                <a:ext cx="110903" cy="142320"/>
              </a:xfrm>
              <a:custGeom>
                <a:rect b="b" l="l" r="r" t="t"/>
                <a:pathLst>
                  <a:path extrusionOk="0" h="4000" w="3117">
                    <a:moveTo>
                      <a:pt x="1939" y="0"/>
                    </a:moveTo>
                    <a:cubicBezTo>
                      <a:pt x="849" y="0"/>
                      <a:pt x="0" y="935"/>
                      <a:pt x="41" y="2087"/>
                    </a:cubicBezTo>
                    <a:cubicBezTo>
                      <a:pt x="71" y="2943"/>
                      <a:pt x="585" y="3678"/>
                      <a:pt x="1293" y="4000"/>
                    </a:cubicBezTo>
                    <a:cubicBezTo>
                      <a:pt x="791" y="3620"/>
                      <a:pt x="451" y="3009"/>
                      <a:pt x="425" y="2318"/>
                    </a:cubicBezTo>
                    <a:cubicBezTo>
                      <a:pt x="384" y="1165"/>
                      <a:pt x="1234" y="230"/>
                      <a:pt x="2323" y="230"/>
                    </a:cubicBezTo>
                    <a:cubicBezTo>
                      <a:pt x="2604" y="230"/>
                      <a:pt x="2872" y="294"/>
                      <a:pt x="3117" y="406"/>
                    </a:cubicBezTo>
                    <a:cubicBezTo>
                      <a:pt x="2781" y="152"/>
                      <a:pt x="2374" y="0"/>
                      <a:pt x="19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9"/>
              <p:cNvSpPr/>
              <p:nvPr/>
            </p:nvSpPr>
            <p:spPr>
              <a:xfrm>
                <a:off x="1374973" y="2888349"/>
                <a:ext cx="62870" cy="57853"/>
              </a:xfrm>
              <a:custGeom>
                <a:rect b="b" l="l" r="r" t="t"/>
                <a:pathLst>
                  <a:path extrusionOk="0" h="1626" w="1767">
                    <a:moveTo>
                      <a:pt x="703" y="0"/>
                    </a:moveTo>
                    <a:cubicBezTo>
                      <a:pt x="248" y="0"/>
                      <a:pt x="1" y="393"/>
                      <a:pt x="167" y="874"/>
                    </a:cubicBezTo>
                    <a:cubicBezTo>
                      <a:pt x="320" y="1319"/>
                      <a:pt x="770" y="1626"/>
                      <a:pt x="1157" y="1626"/>
                    </a:cubicBezTo>
                    <a:cubicBezTo>
                      <a:pt x="1511" y="1626"/>
                      <a:pt x="1767" y="1369"/>
                      <a:pt x="1755" y="1008"/>
                    </a:cubicBezTo>
                    <a:cubicBezTo>
                      <a:pt x="1740" y="583"/>
                      <a:pt x="1366" y="114"/>
                      <a:pt x="873" y="17"/>
                    </a:cubicBezTo>
                    <a:cubicBezTo>
                      <a:pt x="814" y="6"/>
                      <a:pt x="757" y="0"/>
                      <a:pt x="7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9"/>
              <p:cNvSpPr/>
              <p:nvPr/>
            </p:nvSpPr>
            <p:spPr>
              <a:xfrm>
                <a:off x="1376219" y="2887530"/>
                <a:ext cx="49385" cy="51164"/>
              </a:xfrm>
              <a:custGeom>
                <a:rect b="b" l="l" r="r" t="t"/>
                <a:pathLst>
                  <a:path extrusionOk="0" h="1438" w="1388">
                    <a:moveTo>
                      <a:pt x="669" y="1"/>
                    </a:moveTo>
                    <a:cubicBezTo>
                      <a:pt x="294" y="1"/>
                      <a:pt x="1" y="321"/>
                      <a:pt x="14" y="719"/>
                    </a:cubicBezTo>
                    <a:cubicBezTo>
                      <a:pt x="29" y="1115"/>
                      <a:pt x="345" y="1437"/>
                      <a:pt x="720" y="1437"/>
                    </a:cubicBezTo>
                    <a:cubicBezTo>
                      <a:pt x="1095" y="1437"/>
                      <a:pt x="1387" y="1115"/>
                      <a:pt x="1373" y="719"/>
                    </a:cubicBezTo>
                    <a:cubicBezTo>
                      <a:pt x="1360" y="321"/>
                      <a:pt x="1044" y="1"/>
                      <a:pt x="6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9"/>
              <p:cNvSpPr/>
              <p:nvPr/>
            </p:nvSpPr>
            <p:spPr>
              <a:xfrm>
                <a:off x="1644532" y="2361033"/>
                <a:ext cx="47215" cy="44546"/>
              </a:xfrm>
              <a:custGeom>
                <a:rect b="b" l="l" r="r" t="t"/>
                <a:pathLst>
                  <a:path extrusionOk="0" h="1252" w="1327">
                    <a:moveTo>
                      <a:pt x="442" y="1"/>
                    </a:moveTo>
                    <a:lnTo>
                      <a:pt x="0" y="1251"/>
                    </a:lnTo>
                    <a:lnTo>
                      <a:pt x="885" y="1251"/>
                    </a:lnTo>
                    <a:lnTo>
                      <a:pt x="13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9"/>
              <p:cNvSpPr/>
              <p:nvPr/>
            </p:nvSpPr>
            <p:spPr>
              <a:xfrm>
                <a:off x="1727969" y="2361033"/>
                <a:ext cx="47250" cy="44546"/>
              </a:xfrm>
              <a:custGeom>
                <a:rect b="b" l="l" r="r" t="t"/>
                <a:pathLst>
                  <a:path extrusionOk="0" h="1252" w="1328">
                    <a:moveTo>
                      <a:pt x="443" y="1"/>
                    </a:moveTo>
                    <a:lnTo>
                      <a:pt x="0" y="1251"/>
                    </a:lnTo>
                    <a:lnTo>
                      <a:pt x="886" y="1251"/>
                    </a:lnTo>
                    <a:lnTo>
                      <a:pt x="13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9"/>
              <p:cNvSpPr/>
              <p:nvPr/>
            </p:nvSpPr>
            <p:spPr>
              <a:xfrm>
                <a:off x="1551667" y="2303818"/>
                <a:ext cx="387110" cy="79948"/>
              </a:xfrm>
              <a:custGeom>
                <a:rect b="b" l="l" r="r" t="t"/>
                <a:pathLst>
                  <a:path extrusionOk="0" h="2247" w="10880">
                    <a:moveTo>
                      <a:pt x="1078" y="0"/>
                    </a:moveTo>
                    <a:cubicBezTo>
                      <a:pt x="483" y="0"/>
                      <a:pt x="0" y="482"/>
                      <a:pt x="0" y="1078"/>
                    </a:cubicBezTo>
                    <a:lnTo>
                      <a:pt x="0" y="1169"/>
                    </a:lnTo>
                    <a:cubicBezTo>
                      <a:pt x="0" y="1765"/>
                      <a:pt x="484" y="2247"/>
                      <a:pt x="1078" y="2247"/>
                    </a:cubicBezTo>
                    <a:lnTo>
                      <a:pt x="9801" y="2247"/>
                    </a:lnTo>
                    <a:cubicBezTo>
                      <a:pt x="10397" y="2247"/>
                      <a:pt x="10880" y="1765"/>
                      <a:pt x="10880" y="1169"/>
                    </a:cubicBezTo>
                    <a:lnTo>
                      <a:pt x="10880" y="1078"/>
                    </a:lnTo>
                    <a:cubicBezTo>
                      <a:pt x="10880" y="482"/>
                      <a:pt x="10397" y="0"/>
                      <a:pt x="98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9"/>
              <p:cNvSpPr/>
              <p:nvPr/>
            </p:nvSpPr>
            <p:spPr>
              <a:xfrm>
                <a:off x="1551667" y="2303854"/>
                <a:ext cx="71196" cy="79877"/>
              </a:xfrm>
              <a:custGeom>
                <a:rect b="b" l="l" r="r" t="t"/>
                <a:pathLst>
                  <a:path extrusionOk="0" h="2245" w="2001">
                    <a:moveTo>
                      <a:pt x="1001" y="1"/>
                    </a:moveTo>
                    <a:cubicBezTo>
                      <a:pt x="445" y="20"/>
                      <a:pt x="0" y="515"/>
                      <a:pt x="0" y="1123"/>
                    </a:cubicBezTo>
                    <a:cubicBezTo>
                      <a:pt x="0" y="1730"/>
                      <a:pt x="445" y="2225"/>
                      <a:pt x="1001" y="2244"/>
                    </a:cubicBezTo>
                    <a:cubicBezTo>
                      <a:pt x="1556" y="2225"/>
                      <a:pt x="2001" y="1730"/>
                      <a:pt x="2001" y="1123"/>
                    </a:cubicBezTo>
                    <a:cubicBezTo>
                      <a:pt x="2001" y="515"/>
                      <a:pt x="1556" y="20"/>
                      <a:pt x="1001" y="1"/>
                    </a:cubicBez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9"/>
              <p:cNvSpPr/>
              <p:nvPr/>
            </p:nvSpPr>
            <p:spPr>
              <a:xfrm>
                <a:off x="465425" y="3006728"/>
                <a:ext cx="1406193" cy="29496"/>
              </a:xfrm>
              <a:custGeom>
                <a:rect b="b" l="l" r="r" t="t"/>
                <a:pathLst>
                  <a:path extrusionOk="0" h="829" w="39522">
                    <a:moveTo>
                      <a:pt x="719" y="0"/>
                    </a:moveTo>
                    <a:lnTo>
                      <a:pt x="1" y="829"/>
                    </a:lnTo>
                    <a:lnTo>
                      <a:pt x="39522" y="829"/>
                    </a:lnTo>
                    <a:lnTo>
                      <a:pt x="3902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9"/>
              <p:cNvSpPr/>
              <p:nvPr/>
            </p:nvSpPr>
            <p:spPr>
              <a:xfrm>
                <a:off x="843007" y="2343954"/>
                <a:ext cx="668691" cy="51449"/>
              </a:xfrm>
              <a:custGeom>
                <a:rect b="b" l="l" r="r" t="t"/>
                <a:pathLst>
                  <a:path extrusionOk="0" h="1446" w="18794">
                    <a:moveTo>
                      <a:pt x="1" y="0"/>
                    </a:moveTo>
                    <a:lnTo>
                      <a:pt x="161" y="850"/>
                    </a:lnTo>
                    <a:lnTo>
                      <a:pt x="18733" y="1446"/>
                    </a:lnTo>
                    <a:lnTo>
                      <a:pt x="18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9"/>
              <p:cNvSpPr/>
              <p:nvPr/>
            </p:nvSpPr>
            <p:spPr>
              <a:xfrm>
                <a:off x="826640" y="2343954"/>
                <a:ext cx="698827" cy="22309"/>
              </a:xfrm>
              <a:custGeom>
                <a:rect b="b" l="l" r="r" t="t"/>
                <a:pathLst>
                  <a:path extrusionOk="0" h="627" w="19641">
                    <a:moveTo>
                      <a:pt x="1" y="0"/>
                    </a:moveTo>
                    <a:lnTo>
                      <a:pt x="1" y="626"/>
                    </a:lnTo>
                    <a:lnTo>
                      <a:pt x="19641" y="626"/>
                    </a:lnTo>
                    <a:lnTo>
                      <a:pt x="196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9"/>
              <p:cNvSpPr/>
              <p:nvPr/>
            </p:nvSpPr>
            <p:spPr>
              <a:xfrm>
                <a:off x="1577427" y="2424439"/>
                <a:ext cx="214441" cy="300687"/>
              </a:xfrm>
              <a:custGeom>
                <a:rect b="b" l="l" r="r" t="t"/>
                <a:pathLst>
                  <a:path extrusionOk="0" h="8451" w="6027">
                    <a:moveTo>
                      <a:pt x="917" y="0"/>
                    </a:moveTo>
                    <a:lnTo>
                      <a:pt x="1" y="8451"/>
                    </a:lnTo>
                    <a:lnTo>
                      <a:pt x="4222" y="8451"/>
                    </a:lnTo>
                    <a:lnTo>
                      <a:pt x="60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9"/>
              <p:cNvSpPr/>
              <p:nvPr/>
            </p:nvSpPr>
            <p:spPr>
              <a:xfrm>
                <a:off x="1712135" y="2424439"/>
                <a:ext cx="79735" cy="300687"/>
              </a:xfrm>
              <a:custGeom>
                <a:rect b="b" l="l" r="r" t="t"/>
                <a:pathLst>
                  <a:path extrusionOk="0" h="8451" w="2241">
                    <a:moveTo>
                      <a:pt x="1288" y="0"/>
                    </a:moveTo>
                    <a:lnTo>
                      <a:pt x="1" y="8451"/>
                    </a:lnTo>
                    <a:lnTo>
                      <a:pt x="436" y="8451"/>
                    </a:lnTo>
                    <a:lnTo>
                      <a:pt x="2240" y="0"/>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9"/>
              <p:cNvSpPr/>
              <p:nvPr/>
            </p:nvSpPr>
            <p:spPr>
              <a:xfrm>
                <a:off x="927511" y="2429919"/>
                <a:ext cx="126096" cy="309261"/>
              </a:xfrm>
              <a:custGeom>
                <a:rect b="b" l="l" r="r" t="t"/>
                <a:pathLst>
                  <a:path extrusionOk="0" h="8692" w="3544">
                    <a:moveTo>
                      <a:pt x="1" y="0"/>
                    </a:moveTo>
                    <a:lnTo>
                      <a:pt x="1445" y="8692"/>
                    </a:lnTo>
                    <a:lnTo>
                      <a:pt x="3544" y="8692"/>
                    </a:lnTo>
                    <a:lnTo>
                      <a:pt x="25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9"/>
              <p:cNvSpPr/>
              <p:nvPr/>
            </p:nvSpPr>
            <p:spPr>
              <a:xfrm>
                <a:off x="1055210" y="2429919"/>
                <a:ext cx="94750" cy="309261"/>
              </a:xfrm>
              <a:custGeom>
                <a:rect b="b" l="l" r="r" t="t"/>
                <a:pathLst>
                  <a:path extrusionOk="0" h="8692" w="2663">
                    <a:moveTo>
                      <a:pt x="0" y="0"/>
                    </a:moveTo>
                    <a:lnTo>
                      <a:pt x="808" y="8692"/>
                    </a:lnTo>
                    <a:lnTo>
                      <a:pt x="2663" y="8692"/>
                    </a:lnTo>
                    <a:lnTo>
                      <a:pt x="22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9"/>
              <p:cNvSpPr/>
              <p:nvPr/>
            </p:nvSpPr>
            <p:spPr>
              <a:xfrm>
                <a:off x="1177038" y="2429919"/>
                <a:ext cx="75430" cy="309261"/>
              </a:xfrm>
              <a:custGeom>
                <a:rect b="b" l="l" r="r" t="t"/>
                <a:pathLst>
                  <a:path extrusionOk="0" h="8692" w="2120">
                    <a:moveTo>
                      <a:pt x="1" y="0"/>
                    </a:moveTo>
                    <a:lnTo>
                      <a:pt x="264" y="8692"/>
                    </a:lnTo>
                    <a:lnTo>
                      <a:pt x="2119" y="8692"/>
                    </a:lnTo>
                    <a:lnTo>
                      <a:pt x="21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9"/>
              <p:cNvSpPr/>
              <p:nvPr/>
            </p:nvSpPr>
            <p:spPr>
              <a:xfrm>
                <a:off x="1286804" y="2429919"/>
                <a:ext cx="79913" cy="309261"/>
              </a:xfrm>
              <a:custGeom>
                <a:rect b="b" l="l" r="r" t="t"/>
                <a:pathLst>
                  <a:path extrusionOk="0" h="8692" w="2246">
                    <a:moveTo>
                      <a:pt x="0" y="0"/>
                    </a:moveTo>
                    <a:lnTo>
                      <a:pt x="188" y="8692"/>
                    </a:lnTo>
                    <a:lnTo>
                      <a:pt x="2043" y="8692"/>
                    </a:lnTo>
                    <a:lnTo>
                      <a:pt x="22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9"/>
              <p:cNvSpPr/>
              <p:nvPr/>
            </p:nvSpPr>
            <p:spPr>
              <a:xfrm>
                <a:off x="1400520" y="2429919"/>
                <a:ext cx="64222" cy="309261"/>
              </a:xfrm>
              <a:custGeom>
                <a:rect b="b" l="l" r="r" t="t"/>
                <a:pathLst>
                  <a:path extrusionOk="0" h="8692" w="1805">
                    <a:moveTo>
                      <a:pt x="87" y="0"/>
                    </a:moveTo>
                    <a:lnTo>
                      <a:pt x="1" y="8692"/>
                    </a:lnTo>
                    <a:lnTo>
                      <a:pt x="1419" y="8692"/>
                    </a:lnTo>
                    <a:lnTo>
                      <a:pt x="18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9"/>
              <p:cNvSpPr/>
              <p:nvPr/>
            </p:nvSpPr>
            <p:spPr>
              <a:xfrm>
                <a:off x="1705909" y="3006728"/>
                <a:ext cx="35865" cy="29496"/>
              </a:xfrm>
              <a:custGeom>
                <a:rect b="b" l="l" r="r" t="t"/>
                <a:pathLst>
                  <a:path extrusionOk="0" h="829" w="1008">
                    <a:moveTo>
                      <a:pt x="19" y="0"/>
                    </a:moveTo>
                    <a:lnTo>
                      <a:pt x="0" y="829"/>
                    </a:lnTo>
                    <a:lnTo>
                      <a:pt x="1007" y="829"/>
                    </a:lnTo>
                    <a:lnTo>
                      <a:pt x="9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9"/>
              <p:cNvSpPr/>
              <p:nvPr/>
            </p:nvSpPr>
            <p:spPr>
              <a:xfrm>
                <a:off x="1837486" y="3006728"/>
                <a:ext cx="39280" cy="29496"/>
              </a:xfrm>
              <a:custGeom>
                <a:rect b="b" l="l" r="r" t="t"/>
                <a:pathLst>
                  <a:path extrusionOk="0" h="829" w="1104">
                    <a:moveTo>
                      <a:pt x="1" y="0"/>
                    </a:moveTo>
                    <a:lnTo>
                      <a:pt x="96" y="829"/>
                    </a:lnTo>
                    <a:lnTo>
                      <a:pt x="1103" y="829"/>
                    </a:lnTo>
                    <a:lnTo>
                      <a:pt x="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9"/>
              <p:cNvSpPr/>
              <p:nvPr/>
            </p:nvSpPr>
            <p:spPr>
              <a:xfrm>
                <a:off x="955193" y="2774382"/>
                <a:ext cx="538076" cy="13378"/>
              </a:xfrm>
              <a:custGeom>
                <a:rect b="b" l="l" r="r" t="t"/>
                <a:pathLst>
                  <a:path extrusionOk="0" h="376" w="15123">
                    <a:moveTo>
                      <a:pt x="0" y="1"/>
                    </a:moveTo>
                    <a:lnTo>
                      <a:pt x="68" y="376"/>
                    </a:lnTo>
                    <a:lnTo>
                      <a:pt x="15045" y="376"/>
                    </a:lnTo>
                    <a:lnTo>
                      <a:pt x="15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9"/>
              <p:cNvSpPr/>
              <p:nvPr/>
            </p:nvSpPr>
            <p:spPr>
              <a:xfrm>
                <a:off x="592769" y="3006728"/>
                <a:ext cx="907326" cy="16118"/>
              </a:xfrm>
              <a:custGeom>
                <a:rect b="b" l="l" r="r" t="t"/>
                <a:pathLst>
                  <a:path extrusionOk="0" h="453" w="25501">
                    <a:moveTo>
                      <a:pt x="1" y="0"/>
                    </a:moveTo>
                    <a:cubicBezTo>
                      <a:pt x="3055" y="277"/>
                      <a:pt x="7632" y="452"/>
                      <a:pt x="12751" y="452"/>
                    </a:cubicBezTo>
                    <a:cubicBezTo>
                      <a:pt x="17867" y="452"/>
                      <a:pt x="22444" y="277"/>
                      <a:pt x="255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9"/>
              <p:cNvSpPr/>
              <p:nvPr/>
            </p:nvSpPr>
            <p:spPr>
              <a:xfrm>
                <a:off x="1540139" y="2743782"/>
                <a:ext cx="30706" cy="30314"/>
              </a:xfrm>
              <a:custGeom>
                <a:rect b="b" l="l" r="r" t="t"/>
                <a:pathLst>
                  <a:path extrusionOk="0" h="852" w="863">
                    <a:moveTo>
                      <a:pt x="169" y="1"/>
                    </a:moveTo>
                    <a:lnTo>
                      <a:pt x="1" y="852"/>
                    </a:lnTo>
                    <a:lnTo>
                      <a:pt x="695" y="852"/>
                    </a:lnTo>
                    <a:lnTo>
                      <a:pt x="8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9"/>
              <p:cNvSpPr/>
              <p:nvPr/>
            </p:nvSpPr>
            <p:spPr>
              <a:xfrm>
                <a:off x="1706442" y="2743782"/>
                <a:ext cx="21384" cy="21135"/>
              </a:xfrm>
              <a:custGeom>
                <a:rect b="b" l="l" r="r" t="t"/>
                <a:pathLst>
                  <a:path extrusionOk="0" h="594" w="601">
                    <a:moveTo>
                      <a:pt x="117" y="1"/>
                    </a:moveTo>
                    <a:lnTo>
                      <a:pt x="1" y="593"/>
                    </a:lnTo>
                    <a:lnTo>
                      <a:pt x="484" y="593"/>
                    </a:lnTo>
                    <a:lnTo>
                      <a:pt x="6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1" name="Shape 1601"/>
        <p:cNvGrpSpPr/>
        <p:nvPr/>
      </p:nvGrpSpPr>
      <p:grpSpPr>
        <a:xfrm>
          <a:off x="0" y="0"/>
          <a:ext cx="0" cy="0"/>
          <a:chOff x="0" y="0"/>
          <a:chExt cx="0" cy="0"/>
        </a:xfrm>
      </p:grpSpPr>
      <p:sp>
        <p:nvSpPr>
          <p:cNvPr id="1602" name="Google Shape;1602;p50"/>
          <p:cNvSpPr txBox="1"/>
          <p:nvPr>
            <p:ph type="title"/>
          </p:nvPr>
        </p:nvSpPr>
        <p:spPr>
          <a:xfrm>
            <a:off x="4618368" y="1244825"/>
            <a:ext cx="49458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603" name="Google Shape;1603;p50"/>
          <p:cNvSpPr txBox="1"/>
          <p:nvPr>
            <p:ph idx="4294967295" type="subTitle"/>
          </p:nvPr>
        </p:nvSpPr>
        <p:spPr>
          <a:xfrm>
            <a:off x="4618325" y="2177025"/>
            <a:ext cx="4945800" cy="12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Nunito"/>
                <a:ea typeface="Nunito"/>
                <a:cs typeface="Nunito"/>
                <a:sym typeface="Nunito"/>
              </a:rPr>
              <a:t>Do you have any questions?</a:t>
            </a:r>
            <a:endParaRPr b="1">
              <a:latin typeface="Nunito"/>
              <a:ea typeface="Nunito"/>
              <a:cs typeface="Nunito"/>
              <a:sym typeface="Nunito"/>
            </a:endParaRPr>
          </a:p>
          <a:p>
            <a:pPr indent="0" lvl="0" marL="0" rtl="0" algn="l">
              <a:spcBef>
                <a:spcPts val="0"/>
              </a:spcBef>
              <a:spcAft>
                <a:spcPts val="0"/>
              </a:spcAft>
              <a:buNone/>
            </a:pPr>
            <a:r>
              <a:rPr lang="en"/>
              <a:t>Group 11</a:t>
            </a:r>
            <a:endParaRPr/>
          </a:p>
        </p:txBody>
      </p:sp>
      <p:grpSp>
        <p:nvGrpSpPr>
          <p:cNvPr id="1604" name="Google Shape;1604;p50"/>
          <p:cNvGrpSpPr/>
          <p:nvPr/>
        </p:nvGrpSpPr>
        <p:grpSpPr>
          <a:xfrm>
            <a:off x="849211" y="1165793"/>
            <a:ext cx="2330192" cy="2811915"/>
            <a:chOff x="614086" y="2068143"/>
            <a:chExt cx="2330192" cy="2811915"/>
          </a:xfrm>
        </p:grpSpPr>
        <p:sp>
          <p:nvSpPr>
            <p:cNvPr id="1605" name="Google Shape;1605;p50"/>
            <p:cNvSpPr/>
            <p:nvPr/>
          </p:nvSpPr>
          <p:spPr>
            <a:xfrm>
              <a:off x="614086" y="2068754"/>
              <a:ext cx="2330191" cy="2810701"/>
            </a:xfrm>
            <a:custGeom>
              <a:rect b="b" l="l" r="r" t="t"/>
              <a:pathLst>
                <a:path extrusionOk="0" h="54224" w="44954">
                  <a:moveTo>
                    <a:pt x="42305" y="489"/>
                  </a:moveTo>
                  <a:lnTo>
                    <a:pt x="42305" y="2562"/>
                  </a:lnTo>
                  <a:lnTo>
                    <a:pt x="40232" y="489"/>
                  </a:lnTo>
                  <a:close/>
                  <a:moveTo>
                    <a:pt x="7849" y="489"/>
                  </a:moveTo>
                  <a:lnTo>
                    <a:pt x="5645" y="2693"/>
                  </a:lnTo>
                  <a:lnTo>
                    <a:pt x="5645" y="489"/>
                  </a:lnTo>
                  <a:close/>
                  <a:moveTo>
                    <a:pt x="38609" y="489"/>
                  </a:moveTo>
                  <a:lnTo>
                    <a:pt x="42305" y="4019"/>
                  </a:lnTo>
                  <a:lnTo>
                    <a:pt x="42305" y="29272"/>
                  </a:lnTo>
                  <a:lnTo>
                    <a:pt x="35801" y="29272"/>
                  </a:lnTo>
                  <a:lnTo>
                    <a:pt x="35823" y="27669"/>
                  </a:lnTo>
                  <a:lnTo>
                    <a:pt x="30852" y="27669"/>
                  </a:lnTo>
                  <a:lnTo>
                    <a:pt x="30952" y="29272"/>
                  </a:lnTo>
                  <a:lnTo>
                    <a:pt x="25715" y="29272"/>
                  </a:lnTo>
                  <a:cubicBezTo>
                    <a:pt x="25549" y="28955"/>
                    <a:pt x="25224" y="28331"/>
                    <a:pt x="25160" y="28228"/>
                  </a:cubicBezTo>
                  <a:cubicBezTo>
                    <a:pt x="25072" y="28087"/>
                    <a:pt x="24151" y="27690"/>
                    <a:pt x="23470" y="27391"/>
                  </a:cubicBezTo>
                  <a:cubicBezTo>
                    <a:pt x="23463" y="27388"/>
                    <a:pt x="23457" y="27386"/>
                    <a:pt x="23449" y="27386"/>
                  </a:cubicBezTo>
                  <a:cubicBezTo>
                    <a:pt x="23447" y="27386"/>
                    <a:pt x="23444" y="27386"/>
                    <a:pt x="23442" y="27386"/>
                  </a:cubicBezTo>
                  <a:cubicBezTo>
                    <a:pt x="21470" y="26666"/>
                    <a:pt x="19469" y="25959"/>
                    <a:pt x="18546" y="25757"/>
                  </a:cubicBezTo>
                  <a:lnTo>
                    <a:pt x="18116" y="25016"/>
                  </a:lnTo>
                  <a:lnTo>
                    <a:pt x="16727" y="23970"/>
                  </a:lnTo>
                  <a:cubicBezTo>
                    <a:pt x="16727" y="23970"/>
                    <a:pt x="15585" y="21835"/>
                    <a:pt x="15362" y="21523"/>
                  </a:cubicBezTo>
                  <a:cubicBezTo>
                    <a:pt x="15140" y="21212"/>
                    <a:pt x="13403" y="19410"/>
                    <a:pt x="13129" y="19120"/>
                  </a:cubicBezTo>
                  <a:lnTo>
                    <a:pt x="13129" y="19183"/>
                  </a:lnTo>
                  <a:lnTo>
                    <a:pt x="13030" y="19014"/>
                  </a:lnTo>
                  <a:cubicBezTo>
                    <a:pt x="13030" y="19014"/>
                    <a:pt x="12454" y="18841"/>
                    <a:pt x="11792" y="18651"/>
                  </a:cubicBezTo>
                  <a:cubicBezTo>
                    <a:pt x="11913" y="18548"/>
                    <a:pt x="11995" y="18453"/>
                    <a:pt x="11988" y="18400"/>
                  </a:cubicBezTo>
                  <a:cubicBezTo>
                    <a:pt x="11964" y="18237"/>
                    <a:pt x="11709" y="16797"/>
                    <a:pt x="11662" y="16681"/>
                  </a:cubicBezTo>
                  <a:cubicBezTo>
                    <a:pt x="11644" y="16635"/>
                    <a:pt x="11630" y="16378"/>
                    <a:pt x="11614" y="16075"/>
                  </a:cubicBezTo>
                  <a:lnTo>
                    <a:pt x="12221" y="16008"/>
                  </a:lnTo>
                  <a:lnTo>
                    <a:pt x="11849" y="15426"/>
                  </a:lnTo>
                  <a:cubicBezTo>
                    <a:pt x="11708" y="15087"/>
                    <a:pt x="11813" y="15102"/>
                    <a:pt x="12150" y="15043"/>
                  </a:cubicBezTo>
                  <a:cubicBezTo>
                    <a:pt x="12150" y="15043"/>
                    <a:pt x="12097" y="14544"/>
                    <a:pt x="11758" y="14191"/>
                  </a:cubicBezTo>
                  <a:cubicBezTo>
                    <a:pt x="11763" y="14022"/>
                    <a:pt x="11744" y="13847"/>
                    <a:pt x="11678" y="13695"/>
                  </a:cubicBezTo>
                  <a:cubicBezTo>
                    <a:pt x="11619" y="13357"/>
                    <a:pt x="11409" y="13062"/>
                    <a:pt x="10859" y="13056"/>
                  </a:cubicBezTo>
                  <a:cubicBezTo>
                    <a:pt x="10857" y="13054"/>
                    <a:pt x="10857" y="13054"/>
                    <a:pt x="10857" y="13053"/>
                  </a:cubicBezTo>
                  <a:cubicBezTo>
                    <a:pt x="10989" y="12765"/>
                    <a:pt x="10906" y="12362"/>
                    <a:pt x="10626" y="12052"/>
                  </a:cubicBezTo>
                  <a:cubicBezTo>
                    <a:pt x="10412" y="11816"/>
                    <a:pt x="10130" y="11689"/>
                    <a:pt x="9876" y="11689"/>
                  </a:cubicBezTo>
                  <a:cubicBezTo>
                    <a:pt x="9714" y="11689"/>
                    <a:pt x="9563" y="11740"/>
                    <a:pt x="9447" y="11846"/>
                  </a:cubicBezTo>
                  <a:cubicBezTo>
                    <a:pt x="9424" y="11867"/>
                    <a:pt x="9403" y="11891"/>
                    <a:pt x="9384" y="11914"/>
                  </a:cubicBezTo>
                  <a:cubicBezTo>
                    <a:pt x="9341" y="11908"/>
                    <a:pt x="9297" y="11903"/>
                    <a:pt x="9252" y="11900"/>
                  </a:cubicBezTo>
                  <a:cubicBezTo>
                    <a:pt x="9194" y="11897"/>
                    <a:pt x="9136" y="11896"/>
                    <a:pt x="9077" y="11896"/>
                  </a:cubicBezTo>
                  <a:cubicBezTo>
                    <a:pt x="7947" y="11896"/>
                    <a:pt x="6755" y="12425"/>
                    <a:pt x="6176" y="13297"/>
                  </a:cubicBezTo>
                  <a:cubicBezTo>
                    <a:pt x="6175" y="13298"/>
                    <a:pt x="6175" y="13298"/>
                    <a:pt x="6175" y="13300"/>
                  </a:cubicBezTo>
                  <a:cubicBezTo>
                    <a:pt x="6132" y="13362"/>
                    <a:pt x="6095" y="13425"/>
                    <a:pt x="6061" y="13490"/>
                  </a:cubicBezTo>
                  <a:cubicBezTo>
                    <a:pt x="6057" y="13495"/>
                    <a:pt x="6056" y="13500"/>
                    <a:pt x="6054" y="13504"/>
                  </a:cubicBezTo>
                  <a:cubicBezTo>
                    <a:pt x="6020" y="13567"/>
                    <a:pt x="5990" y="13633"/>
                    <a:pt x="5964" y="13698"/>
                  </a:cubicBezTo>
                  <a:cubicBezTo>
                    <a:pt x="5962" y="13705"/>
                    <a:pt x="5961" y="13709"/>
                    <a:pt x="5959" y="13714"/>
                  </a:cubicBezTo>
                  <a:cubicBezTo>
                    <a:pt x="5932" y="13783"/>
                    <a:pt x="5909" y="13852"/>
                    <a:pt x="5889" y="13922"/>
                  </a:cubicBezTo>
                  <a:cubicBezTo>
                    <a:pt x="5878" y="13963"/>
                    <a:pt x="5868" y="14003"/>
                    <a:pt x="5860" y="14044"/>
                  </a:cubicBezTo>
                  <a:cubicBezTo>
                    <a:pt x="5828" y="14205"/>
                    <a:pt x="5815" y="14369"/>
                    <a:pt x="5818" y="14532"/>
                  </a:cubicBezTo>
                  <a:cubicBezTo>
                    <a:pt x="5821" y="14733"/>
                    <a:pt x="5851" y="14935"/>
                    <a:pt x="5895" y="15126"/>
                  </a:cubicBezTo>
                  <a:cubicBezTo>
                    <a:pt x="6039" y="15754"/>
                    <a:pt x="6345" y="16291"/>
                    <a:pt x="6494" y="16525"/>
                  </a:cubicBezTo>
                  <a:cubicBezTo>
                    <a:pt x="6494" y="16525"/>
                    <a:pt x="6830" y="17518"/>
                    <a:pt x="7852" y="18121"/>
                  </a:cubicBezTo>
                  <a:cubicBezTo>
                    <a:pt x="7857" y="18101"/>
                    <a:pt x="7862" y="18081"/>
                    <a:pt x="7866" y="18062"/>
                  </a:cubicBezTo>
                  <a:lnTo>
                    <a:pt x="7945" y="18748"/>
                  </a:lnTo>
                  <a:cubicBezTo>
                    <a:pt x="7954" y="18766"/>
                    <a:pt x="7963" y="18783"/>
                    <a:pt x="7971" y="18798"/>
                  </a:cubicBezTo>
                  <a:cubicBezTo>
                    <a:pt x="7951" y="18806"/>
                    <a:pt x="7929" y="18814"/>
                    <a:pt x="7909" y="18822"/>
                  </a:cubicBezTo>
                  <a:cubicBezTo>
                    <a:pt x="7890" y="18828"/>
                    <a:pt x="7871" y="18834"/>
                    <a:pt x="7852" y="18841"/>
                  </a:cubicBezTo>
                  <a:cubicBezTo>
                    <a:pt x="7799" y="18861"/>
                    <a:pt x="7746" y="18880"/>
                    <a:pt x="7691" y="18898"/>
                  </a:cubicBezTo>
                  <a:cubicBezTo>
                    <a:pt x="7669" y="18906"/>
                    <a:pt x="7646" y="18916"/>
                    <a:pt x="7622" y="18923"/>
                  </a:cubicBezTo>
                  <a:cubicBezTo>
                    <a:pt x="7585" y="18937"/>
                    <a:pt x="7547" y="18950"/>
                    <a:pt x="7511" y="18964"/>
                  </a:cubicBezTo>
                  <a:lnTo>
                    <a:pt x="7508" y="18964"/>
                  </a:lnTo>
                  <a:cubicBezTo>
                    <a:pt x="7501" y="18967"/>
                    <a:pt x="7494" y="18970"/>
                    <a:pt x="7486" y="18973"/>
                  </a:cubicBezTo>
                  <a:cubicBezTo>
                    <a:pt x="7458" y="18983"/>
                    <a:pt x="7430" y="18994"/>
                    <a:pt x="7400" y="19003"/>
                  </a:cubicBezTo>
                  <a:cubicBezTo>
                    <a:pt x="7382" y="19011"/>
                    <a:pt x="7363" y="19017"/>
                    <a:pt x="7343" y="19025"/>
                  </a:cubicBezTo>
                  <a:cubicBezTo>
                    <a:pt x="7335" y="19028"/>
                    <a:pt x="7325" y="19031"/>
                    <a:pt x="7316" y="19034"/>
                  </a:cubicBezTo>
                  <a:cubicBezTo>
                    <a:pt x="7294" y="19042"/>
                    <a:pt x="7272" y="19050"/>
                    <a:pt x="7250" y="19058"/>
                  </a:cubicBezTo>
                  <a:cubicBezTo>
                    <a:pt x="7218" y="19070"/>
                    <a:pt x="7185" y="19081"/>
                    <a:pt x="7152" y="19094"/>
                  </a:cubicBezTo>
                  <a:cubicBezTo>
                    <a:pt x="7119" y="19106"/>
                    <a:pt x="7088" y="19117"/>
                    <a:pt x="7055" y="19130"/>
                  </a:cubicBezTo>
                  <a:cubicBezTo>
                    <a:pt x="7006" y="19147"/>
                    <a:pt x="6958" y="19164"/>
                    <a:pt x="6910" y="19183"/>
                  </a:cubicBezTo>
                  <a:cubicBezTo>
                    <a:pt x="6883" y="19192"/>
                    <a:pt x="6858" y="19202"/>
                    <a:pt x="6833" y="19211"/>
                  </a:cubicBezTo>
                  <a:cubicBezTo>
                    <a:pt x="6763" y="19236"/>
                    <a:pt x="6694" y="19261"/>
                    <a:pt x="6623" y="19288"/>
                  </a:cubicBezTo>
                  <a:cubicBezTo>
                    <a:pt x="6620" y="19289"/>
                    <a:pt x="6617" y="19289"/>
                    <a:pt x="6614" y="19291"/>
                  </a:cubicBezTo>
                  <a:cubicBezTo>
                    <a:pt x="6258" y="19422"/>
                    <a:pt x="5926" y="19546"/>
                    <a:pt x="5645" y="19650"/>
                  </a:cubicBezTo>
                  <a:lnTo>
                    <a:pt x="5645" y="4142"/>
                  </a:lnTo>
                  <a:lnTo>
                    <a:pt x="9472" y="489"/>
                  </a:lnTo>
                  <a:lnTo>
                    <a:pt x="22524" y="489"/>
                  </a:lnTo>
                  <a:lnTo>
                    <a:pt x="22721" y="1162"/>
                  </a:lnTo>
                  <a:lnTo>
                    <a:pt x="23560" y="1162"/>
                  </a:lnTo>
                  <a:lnTo>
                    <a:pt x="23560" y="4604"/>
                  </a:lnTo>
                  <a:lnTo>
                    <a:pt x="22536" y="5390"/>
                  </a:lnTo>
                  <a:lnTo>
                    <a:pt x="18121" y="8781"/>
                  </a:lnTo>
                  <a:lnTo>
                    <a:pt x="18260" y="9200"/>
                  </a:lnTo>
                  <a:lnTo>
                    <a:pt x="22946" y="9031"/>
                  </a:lnTo>
                  <a:cubicBezTo>
                    <a:pt x="23032" y="9561"/>
                    <a:pt x="23490" y="9966"/>
                    <a:pt x="24045" y="9966"/>
                  </a:cubicBezTo>
                  <a:cubicBezTo>
                    <a:pt x="24627" y="9966"/>
                    <a:pt x="25104" y="9521"/>
                    <a:pt x="25155" y="8952"/>
                  </a:cubicBezTo>
                  <a:lnTo>
                    <a:pt x="26701" y="8897"/>
                  </a:lnTo>
                  <a:lnTo>
                    <a:pt x="29899" y="8781"/>
                  </a:lnTo>
                  <a:lnTo>
                    <a:pt x="30039" y="8225"/>
                  </a:lnTo>
                  <a:lnTo>
                    <a:pt x="24721" y="4937"/>
                  </a:lnTo>
                  <a:lnTo>
                    <a:pt x="23836" y="4391"/>
                  </a:lnTo>
                  <a:lnTo>
                    <a:pt x="23832" y="4393"/>
                  </a:lnTo>
                  <a:lnTo>
                    <a:pt x="23832" y="1162"/>
                  </a:lnTo>
                  <a:lnTo>
                    <a:pt x="24672" y="1162"/>
                  </a:lnTo>
                  <a:lnTo>
                    <a:pt x="24869" y="489"/>
                  </a:lnTo>
                  <a:close/>
                  <a:moveTo>
                    <a:pt x="33040" y="34314"/>
                  </a:moveTo>
                  <a:cubicBezTo>
                    <a:pt x="32999" y="34596"/>
                    <a:pt x="32940" y="34938"/>
                    <a:pt x="32854" y="35269"/>
                  </a:cubicBezTo>
                  <a:cubicBezTo>
                    <a:pt x="32799" y="34971"/>
                    <a:pt x="32761" y="34652"/>
                    <a:pt x="32741" y="34314"/>
                  </a:cubicBezTo>
                  <a:close/>
                  <a:moveTo>
                    <a:pt x="31045" y="30735"/>
                  </a:moveTo>
                  <a:lnTo>
                    <a:pt x="31270" y="34314"/>
                  </a:lnTo>
                  <a:lnTo>
                    <a:pt x="32603" y="34314"/>
                  </a:lnTo>
                  <a:cubicBezTo>
                    <a:pt x="32630" y="34779"/>
                    <a:pt x="32688" y="35191"/>
                    <a:pt x="32771" y="35559"/>
                  </a:cubicBezTo>
                  <a:cubicBezTo>
                    <a:pt x="32628" y="36009"/>
                    <a:pt x="32433" y="36397"/>
                    <a:pt x="32172" y="36519"/>
                  </a:cubicBezTo>
                  <a:cubicBezTo>
                    <a:pt x="32117" y="36544"/>
                    <a:pt x="32061" y="36557"/>
                    <a:pt x="32003" y="36557"/>
                  </a:cubicBezTo>
                  <a:cubicBezTo>
                    <a:pt x="31876" y="36557"/>
                    <a:pt x="31741" y="36496"/>
                    <a:pt x="31592" y="36373"/>
                  </a:cubicBezTo>
                  <a:cubicBezTo>
                    <a:pt x="30615" y="35562"/>
                    <a:pt x="30386" y="32232"/>
                    <a:pt x="30332" y="30735"/>
                  </a:cubicBezTo>
                  <a:close/>
                  <a:moveTo>
                    <a:pt x="33657" y="34314"/>
                  </a:moveTo>
                  <a:lnTo>
                    <a:pt x="33657" y="36347"/>
                  </a:lnTo>
                  <a:lnTo>
                    <a:pt x="33657" y="37250"/>
                  </a:lnTo>
                  <a:cubicBezTo>
                    <a:pt x="33318" y="36806"/>
                    <a:pt x="33068" y="36242"/>
                    <a:pt x="32913" y="35563"/>
                  </a:cubicBezTo>
                  <a:cubicBezTo>
                    <a:pt x="33044" y="35140"/>
                    <a:pt x="33126" y="34675"/>
                    <a:pt x="33176" y="34314"/>
                  </a:cubicBezTo>
                  <a:close/>
                  <a:moveTo>
                    <a:pt x="40114" y="30735"/>
                  </a:moveTo>
                  <a:cubicBezTo>
                    <a:pt x="40186" y="32530"/>
                    <a:pt x="40089" y="36711"/>
                    <a:pt x="37769" y="37959"/>
                  </a:cubicBezTo>
                  <a:cubicBezTo>
                    <a:pt x="37293" y="38215"/>
                    <a:pt x="36673" y="38387"/>
                    <a:pt x="36034" y="38387"/>
                  </a:cubicBezTo>
                  <a:cubicBezTo>
                    <a:pt x="35684" y="38387"/>
                    <a:pt x="35329" y="38335"/>
                    <a:pt x="34988" y="38218"/>
                  </a:cubicBezTo>
                  <a:lnTo>
                    <a:pt x="34988" y="36625"/>
                  </a:lnTo>
                  <a:lnTo>
                    <a:pt x="34988" y="34314"/>
                  </a:lnTo>
                  <a:lnTo>
                    <a:pt x="35730" y="34314"/>
                  </a:lnTo>
                  <a:lnTo>
                    <a:pt x="35780" y="30735"/>
                  </a:lnTo>
                  <a:close/>
                  <a:moveTo>
                    <a:pt x="29880" y="38651"/>
                  </a:moveTo>
                  <a:lnTo>
                    <a:pt x="29880" y="38651"/>
                  </a:lnTo>
                  <a:cubicBezTo>
                    <a:pt x="29930" y="38689"/>
                    <a:pt x="29980" y="38725"/>
                    <a:pt x="30035" y="38756"/>
                  </a:cubicBezTo>
                  <a:cubicBezTo>
                    <a:pt x="30262" y="38891"/>
                    <a:pt x="30507" y="38958"/>
                    <a:pt x="30767" y="38958"/>
                  </a:cubicBezTo>
                  <a:cubicBezTo>
                    <a:pt x="30950" y="38958"/>
                    <a:pt x="31140" y="38925"/>
                    <a:pt x="31337" y="38858"/>
                  </a:cubicBezTo>
                  <a:cubicBezTo>
                    <a:pt x="31433" y="38825"/>
                    <a:pt x="31521" y="38808"/>
                    <a:pt x="31600" y="38808"/>
                  </a:cubicBezTo>
                  <a:cubicBezTo>
                    <a:pt x="31698" y="38808"/>
                    <a:pt x="31783" y="38833"/>
                    <a:pt x="31858" y="38883"/>
                  </a:cubicBezTo>
                  <a:cubicBezTo>
                    <a:pt x="32052" y="39012"/>
                    <a:pt x="32186" y="39311"/>
                    <a:pt x="32263" y="39771"/>
                  </a:cubicBezTo>
                  <a:lnTo>
                    <a:pt x="31437" y="39924"/>
                  </a:lnTo>
                  <a:lnTo>
                    <a:pt x="31651" y="41076"/>
                  </a:lnTo>
                  <a:lnTo>
                    <a:pt x="31279" y="41120"/>
                  </a:lnTo>
                  <a:lnTo>
                    <a:pt x="31315" y="40873"/>
                  </a:lnTo>
                  <a:lnTo>
                    <a:pt x="30835" y="40860"/>
                  </a:lnTo>
                  <a:cubicBezTo>
                    <a:pt x="30784" y="40218"/>
                    <a:pt x="30579" y="39739"/>
                    <a:pt x="30219" y="39436"/>
                  </a:cubicBezTo>
                  <a:cubicBezTo>
                    <a:pt x="29974" y="39230"/>
                    <a:pt x="29900" y="38878"/>
                    <a:pt x="29880" y="38651"/>
                  </a:cubicBezTo>
                  <a:close/>
                  <a:moveTo>
                    <a:pt x="21986" y="30735"/>
                  </a:moveTo>
                  <a:lnTo>
                    <a:pt x="21986" y="46531"/>
                  </a:lnTo>
                  <a:lnTo>
                    <a:pt x="19979" y="38217"/>
                  </a:lnTo>
                  <a:lnTo>
                    <a:pt x="17174" y="30735"/>
                  </a:lnTo>
                  <a:close/>
                  <a:moveTo>
                    <a:pt x="21986" y="47840"/>
                  </a:moveTo>
                  <a:lnTo>
                    <a:pt x="21986" y="48726"/>
                  </a:lnTo>
                  <a:lnTo>
                    <a:pt x="21701" y="48032"/>
                  </a:lnTo>
                  <a:cubicBezTo>
                    <a:pt x="21811" y="47960"/>
                    <a:pt x="21906" y="47896"/>
                    <a:pt x="21986" y="47840"/>
                  </a:cubicBezTo>
                  <a:close/>
                  <a:moveTo>
                    <a:pt x="7014" y="30735"/>
                  </a:moveTo>
                  <a:cubicBezTo>
                    <a:pt x="7022" y="30765"/>
                    <a:pt x="7031" y="30793"/>
                    <a:pt x="7039" y="30821"/>
                  </a:cubicBezTo>
                  <a:cubicBezTo>
                    <a:pt x="7058" y="30886"/>
                    <a:pt x="7078" y="30950"/>
                    <a:pt x="7097" y="31012"/>
                  </a:cubicBezTo>
                  <a:cubicBezTo>
                    <a:pt x="7158" y="31220"/>
                    <a:pt x="7218" y="31417"/>
                    <a:pt x="7272" y="31597"/>
                  </a:cubicBezTo>
                  <a:cubicBezTo>
                    <a:pt x="7300" y="31691"/>
                    <a:pt x="7327" y="31780"/>
                    <a:pt x="7352" y="31863"/>
                  </a:cubicBezTo>
                  <a:cubicBezTo>
                    <a:pt x="7485" y="32305"/>
                    <a:pt x="7574" y="32594"/>
                    <a:pt x="7574" y="32594"/>
                  </a:cubicBezTo>
                  <a:lnTo>
                    <a:pt x="8024" y="33562"/>
                  </a:lnTo>
                  <a:lnTo>
                    <a:pt x="8615" y="34830"/>
                  </a:lnTo>
                  <a:lnTo>
                    <a:pt x="10315" y="38479"/>
                  </a:lnTo>
                  <a:lnTo>
                    <a:pt x="10315" y="51064"/>
                  </a:lnTo>
                  <a:lnTo>
                    <a:pt x="5645" y="51064"/>
                  </a:lnTo>
                  <a:lnTo>
                    <a:pt x="5645" y="34779"/>
                  </a:lnTo>
                  <a:lnTo>
                    <a:pt x="5645" y="30735"/>
                  </a:lnTo>
                  <a:close/>
                  <a:moveTo>
                    <a:pt x="11645" y="42185"/>
                  </a:moveTo>
                  <a:lnTo>
                    <a:pt x="12963" y="49322"/>
                  </a:lnTo>
                  <a:cubicBezTo>
                    <a:pt x="12963" y="49322"/>
                    <a:pt x="13435" y="49247"/>
                    <a:pt x="14101" y="49056"/>
                  </a:cubicBezTo>
                  <a:lnTo>
                    <a:pt x="14206" y="49833"/>
                  </a:lnTo>
                  <a:cubicBezTo>
                    <a:pt x="14206" y="49833"/>
                    <a:pt x="13869" y="50368"/>
                    <a:pt x="13870" y="50437"/>
                  </a:cubicBezTo>
                  <a:cubicBezTo>
                    <a:pt x="13872" y="50507"/>
                    <a:pt x="14023" y="51064"/>
                    <a:pt x="14023" y="51064"/>
                  </a:cubicBezTo>
                  <a:lnTo>
                    <a:pt x="11645" y="51064"/>
                  </a:lnTo>
                  <a:lnTo>
                    <a:pt x="11645" y="42185"/>
                  </a:lnTo>
                  <a:close/>
                  <a:moveTo>
                    <a:pt x="16018" y="41126"/>
                  </a:moveTo>
                  <a:lnTo>
                    <a:pt x="19097" y="49275"/>
                  </a:lnTo>
                  <a:cubicBezTo>
                    <a:pt x="19148" y="49264"/>
                    <a:pt x="19203" y="49252"/>
                    <a:pt x="19256" y="49237"/>
                  </a:cubicBezTo>
                  <a:cubicBezTo>
                    <a:pt x="19272" y="49233"/>
                    <a:pt x="19286" y="49230"/>
                    <a:pt x="19302" y="49225"/>
                  </a:cubicBezTo>
                  <a:cubicBezTo>
                    <a:pt x="19344" y="49214"/>
                    <a:pt x="19388" y="49202"/>
                    <a:pt x="19430" y="49187"/>
                  </a:cubicBezTo>
                  <a:cubicBezTo>
                    <a:pt x="19444" y="49184"/>
                    <a:pt x="19455" y="49180"/>
                    <a:pt x="19469" y="49177"/>
                  </a:cubicBezTo>
                  <a:cubicBezTo>
                    <a:pt x="19524" y="49159"/>
                    <a:pt x="19578" y="49141"/>
                    <a:pt x="19633" y="49120"/>
                  </a:cubicBezTo>
                  <a:cubicBezTo>
                    <a:pt x="19644" y="49116"/>
                    <a:pt x="19655" y="49112"/>
                    <a:pt x="19664" y="49108"/>
                  </a:cubicBezTo>
                  <a:cubicBezTo>
                    <a:pt x="19711" y="49092"/>
                    <a:pt x="19758" y="49073"/>
                    <a:pt x="19805" y="49055"/>
                  </a:cubicBezTo>
                  <a:cubicBezTo>
                    <a:pt x="19821" y="49048"/>
                    <a:pt x="19835" y="49044"/>
                    <a:pt x="19849" y="49037"/>
                  </a:cubicBezTo>
                  <a:cubicBezTo>
                    <a:pt x="19903" y="49015"/>
                    <a:pt x="19957" y="48994"/>
                    <a:pt x="20011" y="48970"/>
                  </a:cubicBezTo>
                  <a:cubicBezTo>
                    <a:pt x="20013" y="48969"/>
                    <a:pt x="20014" y="48969"/>
                    <a:pt x="20016" y="48967"/>
                  </a:cubicBezTo>
                  <a:cubicBezTo>
                    <a:pt x="20075" y="48942"/>
                    <a:pt x="20133" y="48915"/>
                    <a:pt x="20191" y="48889"/>
                  </a:cubicBezTo>
                  <a:cubicBezTo>
                    <a:pt x="20202" y="48883"/>
                    <a:pt x="20213" y="48878"/>
                    <a:pt x="20224" y="48873"/>
                  </a:cubicBezTo>
                  <a:cubicBezTo>
                    <a:pt x="20274" y="48850"/>
                    <a:pt x="20322" y="48826"/>
                    <a:pt x="20371" y="48801"/>
                  </a:cubicBezTo>
                  <a:cubicBezTo>
                    <a:pt x="20380" y="48797"/>
                    <a:pt x="20390" y="48793"/>
                    <a:pt x="20399" y="48789"/>
                  </a:cubicBezTo>
                  <a:cubicBezTo>
                    <a:pt x="20457" y="48759"/>
                    <a:pt x="20515" y="48729"/>
                    <a:pt x="20573" y="48700"/>
                  </a:cubicBezTo>
                  <a:cubicBezTo>
                    <a:pt x="20670" y="48648"/>
                    <a:pt x="20765" y="48596"/>
                    <a:pt x="20859" y="48545"/>
                  </a:cubicBezTo>
                  <a:lnTo>
                    <a:pt x="21164" y="49531"/>
                  </a:lnTo>
                  <a:cubicBezTo>
                    <a:pt x="21164" y="49531"/>
                    <a:pt x="21211" y="50205"/>
                    <a:pt x="21211" y="50274"/>
                  </a:cubicBezTo>
                  <a:cubicBezTo>
                    <a:pt x="21211" y="50344"/>
                    <a:pt x="21304" y="51064"/>
                    <a:pt x="21304" y="51064"/>
                  </a:cubicBezTo>
                  <a:lnTo>
                    <a:pt x="17206" y="51064"/>
                  </a:lnTo>
                  <a:cubicBezTo>
                    <a:pt x="17206" y="51064"/>
                    <a:pt x="17119" y="50344"/>
                    <a:pt x="17025" y="50321"/>
                  </a:cubicBezTo>
                  <a:cubicBezTo>
                    <a:pt x="16931" y="50298"/>
                    <a:pt x="16303" y="50019"/>
                    <a:pt x="16303" y="50019"/>
                  </a:cubicBezTo>
                  <a:lnTo>
                    <a:pt x="15379" y="49317"/>
                  </a:lnTo>
                  <a:lnTo>
                    <a:pt x="15193" y="48684"/>
                  </a:lnTo>
                  <a:cubicBezTo>
                    <a:pt x="15484" y="48567"/>
                    <a:pt x="15782" y="48432"/>
                    <a:pt x="16076" y="48276"/>
                  </a:cubicBezTo>
                  <a:cubicBezTo>
                    <a:pt x="16076" y="48276"/>
                    <a:pt x="16051" y="43709"/>
                    <a:pt x="16018" y="41126"/>
                  </a:cubicBezTo>
                  <a:close/>
                  <a:moveTo>
                    <a:pt x="30194" y="30735"/>
                  </a:moveTo>
                  <a:cubicBezTo>
                    <a:pt x="30244" y="32247"/>
                    <a:pt x="30472" y="35621"/>
                    <a:pt x="31506" y="36478"/>
                  </a:cubicBezTo>
                  <a:cubicBezTo>
                    <a:pt x="31678" y="36622"/>
                    <a:pt x="31845" y="36694"/>
                    <a:pt x="32005" y="36694"/>
                  </a:cubicBezTo>
                  <a:cubicBezTo>
                    <a:pt x="32081" y="36694"/>
                    <a:pt x="32158" y="36677"/>
                    <a:pt x="32230" y="36642"/>
                  </a:cubicBezTo>
                  <a:cubicBezTo>
                    <a:pt x="32489" y="36520"/>
                    <a:pt x="32685" y="36197"/>
                    <a:pt x="32830" y="35806"/>
                  </a:cubicBezTo>
                  <a:cubicBezTo>
                    <a:pt x="33029" y="36548"/>
                    <a:pt x="33329" y="37083"/>
                    <a:pt x="33657" y="37469"/>
                  </a:cubicBezTo>
                  <a:lnTo>
                    <a:pt x="33657" y="41098"/>
                  </a:lnTo>
                  <a:lnTo>
                    <a:pt x="33485" y="41289"/>
                  </a:lnTo>
                  <a:lnTo>
                    <a:pt x="33213" y="39592"/>
                  </a:lnTo>
                  <a:lnTo>
                    <a:pt x="32530" y="39721"/>
                  </a:lnTo>
                  <a:cubicBezTo>
                    <a:pt x="32439" y="39180"/>
                    <a:pt x="32267" y="38829"/>
                    <a:pt x="32009" y="38656"/>
                  </a:cubicBezTo>
                  <a:cubicBezTo>
                    <a:pt x="31889" y="38575"/>
                    <a:pt x="31751" y="38534"/>
                    <a:pt x="31600" y="38534"/>
                  </a:cubicBezTo>
                  <a:cubicBezTo>
                    <a:pt x="31490" y="38534"/>
                    <a:pt x="31373" y="38556"/>
                    <a:pt x="31250" y="38598"/>
                  </a:cubicBezTo>
                  <a:cubicBezTo>
                    <a:pt x="31082" y="38656"/>
                    <a:pt x="30921" y="38685"/>
                    <a:pt x="30767" y="38685"/>
                  </a:cubicBezTo>
                  <a:cubicBezTo>
                    <a:pt x="30555" y="38685"/>
                    <a:pt x="30357" y="38630"/>
                    <a:pt x="30174" y="38521"/>
                  </a:cubicBezTo>
                  <a:cubicBezTo>
                    <a:pt x="29584" y="38173"/>
                    <a:pt x="29308" y="37380"/>
                    <a:pt x="29244" y="37010"/>
                  </a:cubicBezTo>
                  <a:cubicBezTo>
                    <a:pt x="29232" y="36942"/>
                    <a:pt x="29175" y="36895"/>
                    <a:pt x="29109" y="36895"/>
                  </a:cubicBezTo>
                  <a:cubicBezTo>
                    <a:pt x="29101" y="36895"/>
                    <a:pt x="29093" y="36896"/>
                    <a:pt x="29086" y="36897"/>
                  </a:cubicBezTo>
                  <a:cubicBezTo>
                    <a:pt x="29012" y="36911"/>
                    <a:pt x="28962" y="36981"/>
                    <a:pt x="28975" y="37055"/>
                  </a:cubicBezTo>
                  <a:cubicBezTo>
                    <a:pt x="29029" y="37369"/>
                    <a:pt x="29222" y="37954"/>
                    <a:pt x="29606" y="38393"/>
                  </a:cubicBezTo>
                  <a:cubicBezTo>
                    <a:pt x="29605" y="38401"/>
                    <a:pt x="29602" y="38409"/>
                    <a:pt x="29600" y="38417"/>
                  </a:cubicBezTo>
                  <a:cubicBezTo>
                    <a:pt x="29599" y="38451"/>
                    <a:pt x="29555" y="39234"/>
                    <a:pt x="30044" y="39646"/>
                  </a:cubicBezTo>
                  <a:cubicBezTo>
                    <a:pt x="30336" y="39891"/>
                    <a:pt x="30510" y="40304"/>
                    <a:pt x="30558" y="40854"/>
                  </a:cubicBezTo>
                  <a:lnTo>
                    <a:pt x="29744" y="40834"/>
                  </a:lnTo>
                  <a:lnTo>
                    <a:pt x="29670" y="41478"/>
                  </a:lnTo>
                  <a:lnTo>
                    <a:pt x="28848" y="41115"/>
                  </a:lnTo>
                  <a:lnTo>
                    <a:pt x="28452" y="41960"/>
                  </a:lnTo>
                  <a:lnTo>
                    <a:pt x="27740" y="40138"/>
                  </a:lnTo>
                  <a:lnTo>
                    <a:pt x="27022" y="40405"/>
                  </a:lnTo>
                  <a:cubicBezTo>
                    <a:pt x="26814" y="39744"/>
                    <a:pt x="26403" y="38661"/>
                    <a:pt x="25934" y="38661"/>
                  </a:cubicBezTo>
                  <a:lnTo>
                    <a:pt x="25921" y="38661"/>
                  </a:lnTo>
                  <a:cubicBezTo>
                    <a:pt x="25380" y="38686"/>
                    <a:pt x="24292" y="39438"/>
                    <a:pt x="24211" y="40105"/>
                  </a:cubicBezTo>
                  <a:cubicBezTo>
                    <a:pt x="24134" y="40746"/>
                    <a:pt x="24960" y="41556"/>
                    <a:pt x="24996" y="41591"/>
                  </a:cubicBezTo>
                  <a:cubicBezTo>
                    <a:pt x="25022" y="41616"/>
                    <a:pt x="25057" y="41630"/>
                    <a:pt x="25091" y="41630"/>
                  </a:cubicBezTo>
                  <a:cubicBezTo>
                    <a:pt x="25125" y="41630"/>
                    <a:pt x="25161" y="41616"/>
                    <a:pt x="25188" y="41587"/>
                  </a:cubicBezTo>
                  <a:cubicBezTo>
                    <a:pt x="25241" y="41534"/>
                    <a:pt x="25240" y="41447"/>
                    <a:pt x="25185" y="41395"/>
                  </a:cubicBezTo>
                  <a:cubicBezTo>
                    <a:pt x="24972" y="41187"/>
                    <a:pt x="24431" y="40559"/>
                    <a:pt x="24483" y="40138"/>
                  </a:cubicBezTo>
                  <a:cubicBezTo>
                    <a:pt x="24544" y="39624"/>
                    <a:pt x="25499" y="38953"/>
                    <a:pt x="25932" y="38934"/>
                  </a:cubicBezTo>
                  <a:lnTo>
                    <a:pt x="25937" y="38934"/>
                  </a:lnTo>
                  <a:cubicBezTo>
                    <a:pt x="26150" y="38934"/>
                    <a:pt x="26509" y="39691"/>
                    <a:pt x="26766" y="40501"/>
                  </a:cubicBezTo>
                  <a:lnTo>
                    <a:pt x="26210" y="40707"/>
                  </a:lnTo>
                  <a:lnTo>
                    <a:pt x="26791" y="42465"/>
                  </a:lnTo>
                  <a:lnTo>
                    <a:pt x="25613" y="42515"/>
                  </a:lnTo>
                  <a:lnTo>
                    <a:pt x="25648" y="43839"/>
                  </a:lnTo>
                  <a:lnTo>
                    <a:pt x="25921" y="43820"/>
                  </a:lnTo>
                  <a:lnTo>
                    <a:pt x="26206" y="51040"/>
                  </a:lnTo>
                  <a:lnTo>
                    <a:pt x="29946" y="51064"/>
                  </a:lnTo>
                  <a:lnTo>
                    <a:pt x="25369" y="51064"/>
                  </a:lnTo>
                  <a:cubicBezTo>
                    <a:pt x="25369" y="51064"/>
                    <a:pt x="25346" y="50599"/>
                    <a:pt x="25254" y="50576"/>
                  </a:cubicBezTo>
                  <a:cubicBezTo>
                    <a:pt x="25168" y="50555"/>
                    <a:pt x="23578" y="50182"/>
                    <a:pt x="23317" y="50121"/>
                  </a:cubicBezTo>
                  <a:lnTo>
                    <a:pt x="23317" y="30735"/>
                  </a:lnTo>
                  <a:close/>
                  <a:moveTo>
                    <a:pt x="42305" y="30735"/>
                  </a:moveTo>
                  <a:lnTo>
                    <a:pt x="42305" y="51064"/>
                  </a:lnTo>
                  <a:lnTo>
                    <a:pt x="41168" y="51064"/>
                  </a:lnTo>
                  <a:lnTo>
                    <a:pt x="41287" y="43972"/>
                  </a:lnTo>
                  <a:lnTo>
                    <a:pt x="41293" y="43673"/>
                  </a:lnTo>
                  <a:lnTo>
                    <a:pt x="41468" y="43700"/>
                  </a:lnTo>
                  <a:lnTo>
                    <a:pt x="41504" y="42793"/>
                  </a:lnTo>
                  <a:lnTo>
                    <a:pt x="41140" y="42729"/>
                  </a:lnTo>
                  <a:lnTo>
                    <a:pt x="41364" y="42361"/>
                  </a:lnTo>
                  <a:lnTo>
                    <a:pt x="40596" y="41936"/>
                  </a:lnTo>
                  <a:lnTo>
                    <a:pt x="41009" y="40602"/>
                  </a:lnTo>
                  <a:lnTo>
                    <a:pt x="39462" y="40316"/>
                  </a:lnTo>
                  <a:lnTo>
                    <a:pt x="39261" y="41045"/>
                  </a:lnTo>
                  <a:lnTo>
                    <a:pt x="39150" y="39938"/>
                  </a:lnTo>
                  <a:lnTo>
                    <a:pt x="38485" y="40005"/>
                  </a:lnTo>
                  <a:cubicBezTo>
                    <a:pt x="38423" y="39519"/>
                    <a:pt x="38449" y="39158"/>
                    <a:pt x="38567" y="38984"/>
                  </a:cubicBezTo>
                  <a:cubicBezTo>
                    <a:pt x="38604" y="38928"/>
                    <a:pt x="38649" y="38897"/>
                    <a:pt x="38706" y="38886"/>
                  </a:cubicBezTo>
                  <a:cubicBezTo>
                    <a:pt x="38781" y="38872"/>
                    <a:pt x="38829" y="38800"/>
                    <a:pt x="38815" y="38726"/>
                  </a:cubicBezTo>
                  <a:cubicBezTo>
                    <a:pt x="38803" y="38660"/>
                    <a:pt x="38746" y="38614"/>
                    <a:pt x="38682" y="38614"/>
                  </a:cubicBezTo>
                  <a:cubicBezTo>
                    <a:pt x="38673" y="38614"/>
                    <a:pt x="38664" y="38615"/>
                    <a:pt x="38656" y="38617"/>
                  </a:cubicBezTo>
                  <a:cubicBezTo>
                    <a:pt x="38527" y="38642"/>
                    <a:pt x="38418" y="38715"/>
                    <a:pt x="38340" y="38833"/>
                  </a:cubicBezTo>
                  <a:cubicBezTo>
                    <a:pt x="38157" y="39103"/>
                    <a:pt x="38157" y="39578"/>
                    <a:pt x="38213" y="40033"/>
                  </a:cubicBezTo>
                  <a:lnTo>
                    <a:pt x="37641" y="40091"/>
                  </a:lnTo>
                  <a:lnTo>
                    <a:pt x="37699" y="40574"/>
                  </a:lnTo>
                  <a:lnTo>
                    <a:pt x="37042" y="40437"/>
                  </a:lnTo>
                  <a:lnTo>
                    <a:pt x="36948" y="40882"/>
                  </a:lnTo>
                  <a:lnTo>
                    <a:pt x="35877" y="41118"/>
                  </a:lnTo>
                  <a:lnTo>
                    <a:pt x="35466" y="40409"/>
                  </a:lnTo>
                  <a:lnTo>
                    <a:pt x="34988" y="40703"/>
                  </a:lnTo>
                  <a:lnTo>
                    <a:pt x="34988" y="38365"/>
                  </a:lnTo>
                  <a:cubicBezTo>
                    <a:pt x="35327" y="38475"/>
                    <a:pt x="35680" y="38525"/>
                    <a:pt x="36029" y="38525"/>
                  </a:cubicBezTo>
                  <a:cubicBezTo>
                    <a:pt x="36694" y="38525"/>
                    <a:pt x="37339" y="38345"/>
                    <a:pt x="37833" y="38079"/>
                  </a:cubicBezTo>
                  <a:cubicBezTo>
                    <a:pt x="40252" y="36778"/>
                    <a:pt x="40338" y="32560"/>
                    <a:pt x="40257" y="30735"/>
                  </a:cubicBezTo>
                  <a:close/>
                  <a:moveTo>
                    <a:pt x="2996" y="1"/>
                  </a:moveTo>
                  <a:lnTo>
                    <a:pt x="2996" y="21685"/>
                  </a:lnTo>
                  <a:cubicBezTo>
                    <a:pt x="2798" y="22399"/>
                    <a:pt x="2532" y="23371"/>
                    <a:pt x="2532" y="23371"/>
                  </a:cubicBezTo>
                  <a:cubicBezTo>
                    <a:pt x="2532" y="23371"/>
                    <a:pt x="917" y="27169"/>
                    <a:pt x="953" y="27577"/>
                  </a:cubicBezTo>
                  <a:cubicBezTo>
                    <a:pt x="981" y="27910"/>
                    <a:pt x="986" y="28809"/>
                    <a:pt x="1006" y="29272"/>
                  </a:cubicBezTo>
                  <a:lnTo>
                    <a:pt x="1" y="29272"/>
                  </a:lnTo>
                  <a:lnTo>
                    <a:pt x="1" y="30318"/>
                  </a:lnTo>
                  <a:lnTo>
                    <a:pt x="2996" y="30318"/>
                  </a:lnTo>
                  <a:lnTo>
                    <a:pt x="2996" y="34779"/>
                  </a:lnTo>
                  <a:lnTo>
                    <a:pt x="2996" y="54223"/>
                  </a:lnTo>
                  <a:lnTo>
                    <a:pt x="5645" y="54223"/>
                  </a:lnTo>
                  <a:lnTo>
                    <a:pt x="5645" y="54200"/>
                  </a:lnTo>
                  <a:lnTo>
                    <a:pt x="42305" y="54200"/>
                  </a:lnTo>
                  <a:lnTo>
                    <a:pt x="42305" y="54223"/>
                  </a:lnTo>
                  <a:lnTo>
                    <a:pt x="44953" y="54223"/>
                  </a:lnTo>
                  <a:lnTo>
                    <a:pt x="44953" y="1"/>
                  </a:lnTo>
                  <a:close/>
                </a:path>
              </a:pathLst>
            </a:custGeom>
            <a:solidFill>
              <a:schemeClr val="dk2"/>
            </a:solidFill>
            <a:ln cap="flat" cmpd="sng" w="1524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6" name="Google Shape;1606;p50"/>
            <p:cNvGrpSpPr/>
            <p:nvPr/>
          </p:nvGrpSpPr>
          <p:grpSpPr>
            <a:xfrm>
              <a:off x="614089" y="2068143"/>
              <a:ext cx="2330190" cy="2811915"/>
              <a:chOff x="3472834" y="1889061"/>
              <a:chExt cx="1344677" cy="1622664"/>
            </a:xfrm>
          </p:grpSpPr>
          <p:sp>
            <p:nvSpPr>
              <p:cNvPr id="1607" name="Google Shape;1607;p50"/>
              <p:cNvSpPr/>
              <p:nvPr/>
            </p:nvSpPr>
            <p:spPr>
              <a:xfrm>
                <a:off x="4339142" y="2992673"/>
                <a:ext cx="108720" cy="105459"/>
              </a:xfrm>
              <a:custGeom>
                <a:rect b="b" l="l" r="r" t="t"/>
                <a:pathLst>
                  <a:path extrusionOk="0" h="3558" w="3668">
                    <a:moveTo>
                      <a:pt x="151" y="1"/>
                    </a:moveTo>
                    <a:cubicBezTo>
                      <a:pt x="143" y="1"/>
                      <a:pt x="134" y="2"/>
                      <a:pt x="126" y="3"/>
                    </a:cubicBezTo>
                    <a:cubicBezTo>
                      <a:pt x="50" y="15"/>
                      <a:pt x="0" y="86"/>
                      <a:pt x="14" y="162"/>
                    </a:cubicBezTo>
                    <a:cubicBezTo>
                      <a:pt x="85" y="579"/>
                      <a:pt x="403" y="1474"/>
                      <a:pt x="1083" y="1878"/>
                    </a:cubicBezTo>
                    <a:cubicBezTo>
                      <a:pt x="1312" y="2014"/>
                      <a:pt x="1558" y="2082"/>
                      <a:pt x="1819" y="2082"/>
                    </a:cubicBezTo>
                    <a:cubicBezTo>
                      <a:pt x="2004" y="2082"/>
                      <a:pt x="2197" y="2048"/>
                      <a:pt x="2397" y="1979"/>
                    </a:cubicBezTo>
                    <a:cubicBezTo>
                      <a:pt x="2494" y="1947"/>
                      <a:pt x="2582" y="1930"/>
                      <a:pt x="2662" y="1930"/>
                    </a:cubicBezTo>
                    <a:cubicBezTo>
                      <a:pt x="2761" y="1930"/>
                      <a:pt x="2846" y="1956"/>
                      <a:pt x="2922" y="2007"/>
                    </a:cubicBezTo>
                    <a:cubicBezTo>
                      <a:pt x="3183" y="2182"/>
                      <a:pt x="3340" y="2660"/>
                      <a:pt x="3387" y="3429"/>
                    </a:cubicBezTo>
                    <a:cubicBezTo>
                      <a:pt x="3393" y="3502"/>
                      <a:pt x="3454" y="3558"/>
                      <a:pt x="3525" y="3558"/>
                    </a:cubicBezTo>
                    <a:lnTo>
                      <a:pt x="3534" y="3558"/>
                    </a:lnTo>
                    <a:cubicBezTo>
                      <a:pt x="3610" y="3553"/>
                      <a:pt x="3667" y="3488"/>
                      <a:pt x="3663" y="3413"/>
                    </a:cubicBezTo>
                    <a:cubicBezTo>
                      <a:pt x="3610" y="2540"/>
                      <a:pt x="3418" y="2007"/>
                      <a:pt x="3076" y="1777"/>
                    </a:cubicBezTo>
                    <a:cubicBezTo>
                      <a:pt x="2954" y="1695"/>
                      <a:pt x="2817" y="1654"/>
                      <a:pt x="2664" y="1654"/>
                    </a:cubicBezTo>
                    <a:cubicBezTo>
                      <a:pt x="2553" y="1654"/>
                      <a:pt x="2434" y="1676"/>
                      <a:pt x="2308" y="1719"/>
                    </a:cubicBezTo>
                    <a:cubicBezTo>
                      <a:pt x="2139" y="1777"/>
                      <a:pt x="1977" y="1806"/>
                      <a:pt x="1821" y="1806"/>
                    </a:cubicBezTo>
                    <a:cubicBezTo>
                      <a:pt x="1608" y="1806"/>
                      <a:pt x="1408" y="1752"/>
                      <a:pt x="1222" y="1642"/>
                    </a:cubicBezTo>
                    <a:cubicBezTo>
                      <a:pt x="628" y="1288"/>
                      <a:pt x="350" y="488"/>
                      <a:pt x="285" y="115"/>
                    </a:cubicBezTo>
                    <a:cubicBezTo>
                      <a:pt x="274" y="48"/>
                      <a:pt x="216"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0"/>
              <p:cNvSpPr/>
              <p:nvPr/>
            </p:nvSpPr>
            <p:spPr>
              <a:xfrm>
                <a:off x="4612310" y="3044100"/>
                <a:ext cx="21993" cy="59606"/>
              </a:xfrm>
              <a:custGeom>
                <a:rect b="b" l="l" r="r" t="t"/>
                <a:pathLst>
                  <a:path extrusionOk="0" h="2011" w="742">
                    <a:moveTo>
                      <a:pt x="592" y="0"/>
                    </a:moveTo>
                    <a:cubicBezTo>
                      <a:pt x="584" y="0"/>
                      <a:pt x="576" y="1"/>
                      <a:pt x="567" y="2"/>
                    </a:cubicBezTo>
                    <a:cubicBezTo>
                      <a:pt x="437" y="27"/>
                      <a:pt x="327" y="102"/>
                      <a:pt x="248" y="220"/>
                    </a:cubicBezTo>
                    <a:cubicBezTo>
                      <a:pt x="0" y="589"/>
                      <a:pt x="83" y="1338"/>
                      <a:pt x="198" y="1900"/>
                    </a:cubicBezTo>
                    <a:cubicBezTo>
                      <a:pt x="212" y="1967"/>
                      <a:pt x="269" y="2010"/>
                      <a:pt x="334" y="2010"/>
                    </a:cubicBezTo>
                    <a:lnTo>
                      <a:pt x="362" y="2007"/>
                    </a:lnTo>
                    <a:cubicBezTo>
                      <a:pt x="437" y="1992"/>
                      <a:pt x="486" y="1920"/>
                      <a:pt x="469" y="1846"/>
                    </a:cubicBezTo>
                    <a:cubicBezTo>
                      <a:pt x="324" y="1133"/>
                      <a:pt x="327" y="597"/>
                      <a:pt x="477" y="373"/>
                    </a:cubicBezTo>
                    <a:cubicBezTo>
                      <a:pt x="514" y="315"/>
                      <a:pt x="560" y="284"/>
                      <a:pt x="617" y="273"/>
                    </a:cubicBezTo>
                    <a:cubicBezTo>
                      <a:pt x="693" y="259"/>
                      <a:pt x="741" y="187"/>
                      <a:pt x="728" y="113"/>
                    </a:cubicBezTo>
                    <a:cubicBezTo>
                      <a:pt x="716" y="46"/>
                      <a:pt x="657" y="0"/>
                      <a:pt x="5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0"/>
              <p:cNvSpPr/>
              <p:nvPr/>
            </p:nvSpPr>
            <p:spPr>
              <a:xfrm>
                <a:off x="4356897" y="3034377"/>
                <a:ext cx="40814" cy="104777"/>
              </a:xfrm>
              <a:custGeom>
                <a:rect b="b" l="l" r="r" t="t"/>
                <a:pathLst>
                  <a:path extrusionOk="0" h="3535" w="1377">
                    <a:moveTo>
                      <a:pt x="186" y="1"/>
                    </a:moveTo>
                    <a:cubicBezTo>
                      <a:pt x="110" y="1"/>
                      <a:pt x="50" y="56"/>
                      <a:pt x="45" y="129"/>
                    </a:cubicBezTo>
                    <a:cubicBezTo>
                      <a:pt x="42" y="163"/>
                      <a:pt x="0" y="953"/>
                      <a:pt x="493" y="1369"/>
                    </a:cubicBezTo>
                    <a:cubicBezTo>
                      <a:pt x="915" y="1725"/>
                      <a:pt x="1093" y="2422"/>
                      <a:pt x="1007" y="3385"/>
                    </a:cubicBezTo>
                    <a:cubicBezTo>
                      <a:pt x="1000" y="3460"/>
                      <a:pt x="1057" y="3527"/>
                      <a:pt x="1133" y="3534"/>
                    </a:cubicBezTo>
                    <a:lnTo>
                      <a:pt x="1145" y="3534"/>
                    </a:lnTo>
                    <a:cubicBezTo>
                      <a:pt x="1216" y="3534"/>
                      <a:pt x="1275" y="3480"/>
                      <a:pt x="1281" y="3409"/>
                    </a:cubicBezTo>
                    <a:cubicBezTo>
                      <a:pt x="1376" y="2337"/>
                      <a:pt x="1170" y="1579"/>
                      <a:pt x="671" y="1158"/>
                    </a:cubicBezTo>
                    <a:cubicBezTo>
                      <a:pt x="284" y="832"/>
                      <a:pt x="321" y="154"/>
                      <a:pt x="321" y="146"/>
                    </a:cubicBezTo>
                    <a:cubicBezTo>
                      <a:pt x="325" y="70"/>
                      <a:pt x="268" y="5"/>
                      <a:pt x="192" y="1"/>
                    </a:cubicBezTo>
                    <a:cubicBezTo>
                      <a:pt x="190" y="1"/>
                      <a:pt x="188"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0"/>
              <p:cNvSpPr/>
              <p:nvPr/>
            </p:nvSpPr>
            <p:spPr>
              <a:xfrm>
                <a:off x="4194733" y="3045493"/>
                <a:ext cx="90165" cy="88772"/>
              </a:xfrm>
              <a:custGeom>
                <a:rect b="b" l="l" r="r" t="t"/>
                <a:pathLst>
                  <a:path extrusionOk="0" h="2995" w="3042">
                    <a:moveTo>
                      <a:pt x="1803" y="1"/>
                    </a:moveTo>
                    <a:cubicBezTo>
                      <a:pt x="1259" y="25"/>
                      <a:pt x="159" y="784"/>
                      <a:pt x="79" y="1458"/>
                    </a:cubicBezTo>
                    <a:cubicBezTo>
                      <a:pt x="0" y="2104"/>
                      <a:pt x="834" y="2922"/>
                      <a:pt x="870" y="2957"/>
                    </a:cubicBezTo>
                    <a:cubicBezTo>
                      <a:pt x="896" y="2983"/>
                      <a:pt x="930" y="2995"/>
                      <a:pt x="965" y="2995"/>
                    </a:cubicBezTo>
                    <a:cubicBezTo>
                      <a:pt x="1001" y="2995"/>
                      <a:pt x="1036" y="2981"/>
                      <a:pt x="1063" y="2954"/>
                    </a:cubicBezTo>
                    <a:cubicBezTo>
                      <a:pt x="1118" y="2899"/>
                      <a:pt x="1116" y="2812"/>
                      <a:pt x="1062" y="2759"/>
                    </a:cubicBezTo>
                    <a:cubicBezTo>
                      <a:pt x="846" y="2550"/>
                      <a:pt x="301" y="1915"/>
                      <a:pt x="353" y="1490"/>
                    </a:cubicBezTo>
                    <a:cubicBezTo>
                      <a:pt x="415" y="972"/>
                      <a:pt x="1376" y="296"/>
                      <a:pt x="1815" y="276"/>
                    </a:cubicBezTo>
                    <a:lnTo>
                      <a:pt x="1819" y="276"/>
                    </a:lnTo>
                    <a:cubicBezTo>
                      <a:pt x="2063" y="276"/>
                      <a:pt x="2498" y="1262"/>
                      <a:pt x="2755" y="2190"/>
                    </a:cubicBezTo>
                    <a:cubicBezTo>
                      <a:pt x="2772" y="2252"/>
                      <a:pt x="2828" y="2292"/>
                      <a:pt x="2889" y="2292"/>
                    </a:cubicBezTo>
                    <a:cubicBezTo>
                      <a:pt x="2901" y="2292"/>
                      <a:pt x="2913" y="2290"/>
                      <a:pt x="2925" y="2287"/>
                    </a:cubicBezTo>
                    <a:cubicBezTo>
                      <a:pt x="2997" y="2267"/>
                      <a:pt x="3041" y="2192"/>
                      <a:pt x="3022" y="2118"/>
                    </a:cubicBezTo>
                    <a:cubicBezTo>
                      <a:pt x="2882" y="1619"/>
                      <a:pt x="2391" y="1"/>
                      <a:pt x="18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0"/>
              <p:cNvSpPr/>
              <p:nvPr/>
            </p:nvSpPr>
            <p:spPr>
              <a:xfrm>
                <a:off x="4375570" y="2786552"/>
                <a:ext cx="91647" cy="200129"/>
              </a:xfrm>
              <a:custGeom>
                <a:rect b="b" l="l" r="r" t="t"/>
                <a:pathLst>
                  <a:path extrusionOk="0" h="6752" w="3092">
                    <a:moveTo>
                      <a:pt x="1" y="0"/>
                    </a:moveTo>
                    <a:cubicBezTo>
                      <a:pt x="1" y="221"/>
                      <a:pt x="13" y="5434"/>
                      <a:pt x="1339" y="6534"/>
                    </a:cubicBezTo>
                    <a:cubicBezTo>
                      <a:pt x="1513" y="6679"/>
                      <a:pt x="1681" y="6751"/>
                      <a:pt x="1842" y="6751"/>
                    </a:cubicBezTo>
                    <a:cubicBezTo>
                      <a:pt x="1919" y="6751"/>
                      <a:pt x="1995" y="6733"/>
                      <a:pt x="2069" y="6699"/>
                    </a:cubicBezTo>
                    <a:cubicBezTo>
                      <a:pt x="2919" y="6301"/>
                      <a:pt x="3091" y="3742"/>
                      <a:pt x="3091" y="3718"/>
                    </a:cubicBezTo>
                    <a:lnTo>
                      <a:pt x="2954" y="3718"/>
                    </a:lnTo>
                    <a:cubicBezTo>
                      <a:pt x="2954" y="3922"/>
                      <a:pt x="2727" y="6237"/>
                      <a:pt x="2012" y="6575"/>
                    </a:cubicBezTo>
                    <a:cubicBezTo>
                      <a:pt x="1957" y="6601"/>
                      <a:pt x="1900" y="6614"/>
                      <a:pt x="1842" y="6614"/>
                    </a:cubicBezTo>
                    <a:cubicBezTo>
                      <a:pt x="1714" y="6614"/>
                      <a:pt x="1577" y="6551"/>
                      <a:pt x="1427" y="6428"/>
                    </a:cubicBezTo>
                    <a:cubicBezTo>
                      <a:pt x="150" y="5369"/>
                      <a:pt x="137" y="55"/>
                      <a:pt x="1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0"/>
              <p:cNvSpPr/>
              <p:nvPr/>
            </p:nvSpPr>
            <p:spPr>
              <a:xfrm>
                <a:off x="4447508" y="2783172"/>
                <a:ext cx="248176" cy="258224"/>
              </a:xfrm>
              <a:custGeom>
                <a:rect b="b" l="l" r="r" t="t"/>
                <a:pathLst>
                  <a:path extrusionOk="0" h="8712" w="8373">
                    <a:moveTo>
                      <a:pt x="7682" y="1"/>
                    </a:moveTo>
                    <a:lnTo>
                      <a:pt x="7544" y="16"/>
                    </a:lnTo>
                    <a:cubicBezTo>
                      <a:pt x="7552" y="81"/>
                      <a:pt x="8228" y="6530"/>
                      <a:pt x="5232" y="8142"/>
                    </a:cubicBezTo>
                    <a:cubicBezTo>
                      <a:pt x="4751" y="8401"/>
                      <a:pt x="4123" y="8575"/>
                      <a:pt x="3476" y="8575"/>
                    </a:cubicBezTo>
                    <a:cubicBezTo>
                      <a:pt x="2937" y="8575"/>
                      <a:pt x="2386" y="8454"/>
                      <a:pt x="1895" y="8160"/>
                    </a:cubicBezTo>
                    <a:cubicBezTo>
                      <a:pt x="746" y="7473"/>
                      <a:pt x="138" y="5981"/>
                      <a:pt x="138" y="3841"/>
                    </a:cubicBezTo>
                    <a:lnTo>
                      <a:pt x="0" y="3841"/>
                    </a:lnTo>
                    <a:cubicBezTo>
                      <a:pt x="0" y="6608"/>
                      <a:pt x="992" y="7782"/>
                      <a:pt x="1824" y="8279"/>
                    </a:cubicBezTo>
                    <a:cubicBezTo>
                      <a:pt x="2338" y="8586"/>
                      <a:pt x="2914" y="8712"/>
                      <a:pt x="3475" y="8712"/>
                    </a:cubicBezTo>
                    <a:cubicBezTo>
                      <a:pt x="4148" y="8712"/>
                      <a:pt x="4798" y="8532"/>
                      <a:pt x="5296" y="8263"/>
                    </a:cubicBezTo>
                    <a:cubicBezTo>
                      <a:pt x="8373" y="6607"/>
                      <a:pt x="7710" y="270"/>
                      <a:pt x="76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0"/>
              <p:cNvSpPr/>
              <p:nvPr/>
            </p:nvSpPr>
            <p:spPr>
              <a:xfrm>
                <a:off x="3638585" y="2244927"/>
                <a:ext cx="181901" cy="142213"/>
              </a:xfrm>
              <a:custGeom>
                <a:rect b="b" l="l" r="r" t="t"/>
                <a:pathLst>
                  <a:path extrusionOk="0" h="4798" w="6137">
                    <a:moveTo>
                      <a:pt x="3567" y="0"/>
                    </a:moveTo>
                    <a:cubicBezTo>
                      <a:pt x="2175" y="0"/>
                      <a:pt x="689" y="795"/>
                      <a:pt x="351" y="2044"/>
                    </a:cubicBezTo>
                    <a:cubicBezTo>
                      <a:pt x="0" y="3345"/>
                      <a:pt x="1047" y="4798"/>
                      <a:pt x="1047" y="4798"/>
                    </a:cubicBezTo>
                    <a:lnTo>
                      <a:pt x="6136" y="2623"/>
                    </a:lnTo>
                    <a:cubicBezTo>
                      <a:pt x="6136" y="2623"/>
                      <a:pt x="5187" y="74"/>
                      <a:pt x="3744" y="5"/>
                    </a:cubicBezTo>
                    <a:cubicBezTo>
                      <a:pt x="3686" y="2"/>
                      <a:pt x="3627" y="0"/>
                      <a:pt x="3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0"/>
              <p:cNvSpPr/>
              <p:nvPr/>
            </p:nvSpPr>
            <p:spPr>
              <a:xfrm>
                <a:off x="3638585" y="2262563"/>
                <a:ext cx="181901" cy="124577"/>
              </a:xfrm>
              <a:custGeom>
                <a:rect b="b" l="l" r="r" t="t"/>
                <a:pathLst>
                  <a:path extrusionOk="0" h="4203" w="6137">
                    <a:moveTo>
                      <a:pt x="1502" y="1"/>
                    </a:moveTo>
                    <a:lnTo>
                      <a:pt x="1502" y="1"/>
                    </a:lnTo>
                    <a:cubicBezTo>
                      <a:pt x="944" y="353"/>
                      <a:pt x="514" y="848"/>
                      <a:pt x="351" y="1449"/>
                    </a:cubicBezTo>
                    <a:cubicBezTo>
                      <a:pt x="0" y="2750"/>
                      <a:pt x="1047" y="4203"/>
                      <a:pt x="1047" y="4203"/>
                    </a:cubicBezTo>
                    <a:lnTo>
                      <a:pt x="6136" y="2028"/>
                    </a:lnTo>
                    <a:cubicBezTo>
                      <a:pt x="6136" y="2028"/>
                      <a:pt x="6061" y="1827"/>
                      <a:pt x="5922" y="1536"/>
                    </a:cubicBezTo>
                    <a:cubicBezTo>
                      <a:pt x="5569" y="2292"/>
                      <a:pt x="4712" y="2825"/>
                      <a:pt x="3708" y="2825"/>
                    </a:cubicBezTo>
                    <a:cubicBezTo>
                      <a:pt x="2392" y="2825"/>
                      <a:pt x="1325" y="1907"/>
                      <a:pt x="1325" y="775"/>
                    </a:cubicBezTo>
                    <a:cubicBezTo>
                      <a:pt x="1325" y="501"/>
                      <a:pt x="1388" y="240"/>
                      <a:pt x="15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0"/>
              <p:cNvSpPr/>
              <p:nvPr/>
            </p:nvSpPr>
            <p:spPr>
              <a:xfrm>
                <a:off x="3740727" y="2243297"/>
                <a:ext cx="54538" cy="69447"/>
              </a:xfrm>
              <a:custGeom>
                <a:rect b="b" l="l" r="r" t="t"/>
                <a:pathLst>
                  <a:path extrusionOk="0" h="2343" w="1840">
                    <a:moveTo>
                      <a:pt x="718" y="1"/>
                    </a:moveTo>
                    <a:cubicBezTo>
                      <a:pt x="590" y="1"/>
                      <a:pt x="467" y="46"/>
                      <a:pt x="362" y="141"/>
                    </a:cubicBezTo>
                    <a:cubicBezTo>
                      <a:pt x="25" y="447"/>
                      <a:pt x="0" y="1157"/>
                      <a:pt x="307" y="1726"/>
                    </a:cubicBezTo>
                    <a:cubicBezTo>
                      <a:pt x="520" y="2119"/>
                      <a:pt x="835" y="2343"/>
                      <a:pt x="1121" y="2343"/>
                    </a:cubicBezTo>
                    <a:cubicBezTo>
                      <a:pt x="1249" y="2343"/>
                      <a:pt x="1372" y="2297"/>
                      <a:pt x="1476" y="2202"/>
                    </a:cubicBezTo>
                    <a:cubicBezTo>
                      <a:pt x="1815" y="1895"/>
                      <a:pt x="1839" y="1186"/>
                      <a:pt x="1532" y="616"/>
                    </a:cubicBezTo>
                    <a:cubicBezTo>
                      <a:pt x="1319" y="224"/>
                      <a:pt x="1004" y="1"/>
                      <a:pt x="7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0"/>
              <p:cNvSpPr/>
              <p:nvPr/>
            </p:nvSpPr>
            <p:spPr>
              <a:xfrm>
                <a:off x="3746447" y="2238702"/>
                <a:ext cx="55960" cy="51277"/>
              </a:xfrm>
              <a:custGeom>
                <a:rect b="b" l="l" r="r" t="t"/>
                <a:pathLst>
                  <a:path extrusionOk="0" h="1730" w="1888">
                    <a:moveTo>
                      <a:pt x="735" y="1"/>
                    </a:moveTo>
                    <a:cubicBezTo>
                      <a:pt x="573" y="1"/>
                      <a:pt x="421" y="52"/>
                      <a:pt x="303" y="159"/>
                    </a:cubicBezTo>
                    <a:cubicBezTo>
                      <a:pt x="1" y="434"/>
                      <a:pt x="42" y="972"/>
                      <a:pt x="396" y="1362"/>
                    </a:cubicBezTo>
                    <a:cubicBezTo>
                      <a:pt x="612" y="1602"/>
                      <a:pt x="896" y="1730"/>
                      <a:pt x="1153" y="1730"/>
                    </a:cubicBezTo>
                    <a:cubicBezTo>
                      <a:pt x="1316" y="1730"/>
                      <a:pt x="1468" y="1678"/>
                      <a:pt x="1586" y="1572"/>
                    </a:cubicBezTo>
                    <a:cubicBezTo>
                      <a:pt x="1888" y="1297"/>
                      <a:pt x="1847" y="757"/>
                      <a:pt x="1493" y="367"/>
                    </a:cubicBezTo>
                    <a:cubicBezTo>
                      <a:pt x="1277" y="128"/>
                      <a:pt x="993" y="1"/>
                      <a:pt x="7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0"/>
              <p:cNvSpPr/>
              <p:nvPr/>
            </p:nvSpPr>
            <p:spPr>
              <a:xfrm>
                <a:off x="3753502" y="2245194"/>
                <a:ext cx="41852" cy="38295"/>
              </a:xfrm>
              <a:custGeom>
                <a:rect b="b" l="l" r="r" t="t"/>
                <a:pathLst>
                  <a:path extrusionOk="0" h="1292" w="1412">
                    <a:moveTo>
                      <a:pt x="550" y="0"/>
                    </a:moveTo>
                    <a:cubicBezTo>
                      <a:pt x="428" y="0"/>
                      <a:pt x="315" y="38"/>
                      <a:pt x="227" y="118"/>
                    </a:cubicBezTo>
                    <a:cubicBezTo>
                      <a:pt x="0" y="324"/>
                      <a:pt x="32" y="727"/>
                      <a:pt x="297" y="1018"/>
                    </a:cubicBezTo>
                    <a:cubicBezTo>
                      <a:pt x="459" y="1197"/>
                      <a:pt x="671" y="1292"/>
                      <a:pt x="863" y="1292"/>
                    </a:cubicBezTo>
                    <a:cubicBezTo>
                      <a:pt x="984" y="1292"/>
                      <a:pt x="1097" y="1254"/>
                      <a:pt x="1184" y="1175"/>
                    </a:cubicBezTo>
                    <a:cubicBezTo>
                      <a:pt x="1411" y="969"/>
                      <a:pt x="1381" y="566"/>
                      <a:pt x="1116" y="274"/>
                    </a:cubicBezTo>
                    <a:cubicBezTo>
                      <a:pt x="954" y="96"/>
                      <a:pt x="742"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0"/>
              <p:cNvSpPr/>
              <p:nvPr/>
            </p:nvSpPr>
            <p:spPr>
              <a:xfrm>
                <a:off x="3757296" y="2250084"/>
                <a:ext cx="32723" cy="29936"/>
              </a:xfrm>
              <a:custGeom>
                <a:rect b="b" l="l" r="r" t="t"/>
                <a:pathLst>
                  <a:path extrusionOk="0" h="1010" w="1104">
                    <a:moveTo>
                      <a:pt x="430" y="0"/>
                    </a:moveTo>
                    <a:cubicBezTo>
                      <a:pt x="335" y="0"/>
                      <a:pt x="246" y="30"/>
                      <a:pt x="178" y="92"/>
                    </a:cubicBezTo>
                    <a:cubicBezTo>
                      <a:pt x="1" y="252"/>
                      <a:pt x="25" y="567"/>
                      <a:pt x="232" y="795"/>
                    </a:cubicBezTo>
                    <a:cubicBezTo>
                      <a:pt x="358" y="934"/>
                      <a:pt x="524" y="1009"/>
                      <a:pt x="675" y="1009"/>
                    </a:cubicBezTo>
                    <a:cubicBezTo>
                      <a:pt x="769" y="1009"/>
                      <a:pt x="858" y="980"/>
                      <a:pt x="926" y="918"/>
                    </a:cubicBezTo>
                    <a:cubicBezTo>
                      <a:pt x="1103" y="757"/>
                      <a:pt x="1079" y="443"/>
                      <a:pt x="872" y="215"/>
                    </a:cubicBezTo>
                    <a:cubicBezTo>
                      <a:pt x="746" y="75"/>
                      <a:pt x="580" y="0"/>
                      <a:pt x="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0"/>
              <p:cNvSpPr/>
              <p:nvPr/>
            </p:nvSpPr>
            <p:spPr>
              <a:xfrm>
                <a:off x="4144077" y="1895344"/>
                <a:ext cx="75108" cy="28514"/>
              </a:xfrm>
              <a:custGeom>
                <a:rect b="b" l="l" r="r" t="t"/>
                <a:pathLst>
                  <a:path extrusionOk="0" h="962" w="2534">
                    <a:moveTo>
                      <a:pt x="1" y="0"/>
                    </a:moveTo>
                    <a:lnTo>
                      <a:pt x="282" y="962"/>
                    </a:lnTo>
                    <a:lnTo>
                      <a:pt x="2252" y="962"/>
                    </a:lnTo>
                    <a:lnTo>
                      <a:pt x="253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0"/>
              <p:cNvSpPr/>
              <p:nvPr/>
            </p:nvSpPr>
            <p:spPr>
              <a:xfrm>
                <a:off x="3617125" y="1892944"/>
                <a:ext cx="143428" cy="122887"/>
              </a:xfrm>
              <a:custGeom>
                <a:rect b="b" l="l" r="r" t="t"/>
                <a:pathLst>
                  <a:path extrusionOk="0" h="4146" w="4839">
                    <a:moveTo>
                      <a:pt x="3414" y="1"/>
                    </a:moveTo>
                    <a:lnTo>
                      <a:pt x="0" y="3417"/>
                    </a:lnTo>
                    <a:lnTo>
                      <a:pt x="729" y="4145"/>
                    </a:lnTo>
                    <a:lnTo>
                      <a:pt x="4839" y="222"/>
                    </a:lnTo>
                    <a:lnTo>
                      <a:pt x="34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0"/>
              <p:cNvSpPr/>
              <p:nvPr/>
            </p:nvSpPr>
            <p:spPr>
              <a:xfrm>
                <a:off x="4623337" y="1892944"/>
                <a:ext cx="143428" cy="122887"/>
              </a:xfrm>
              <a:custGeom>
                <a:rect b="b" l="l" r="r" t="t"/>
                <a:pathLst>
                  <a:path extrusionOk="0" h="4146" w="4839">
                    <a:moveTo>
                      <a:pt x="1425" y="1"/>
                    </a:moveTo>
                    <a:lnTo>
                      <a:pt x="0" y="222"/>
                    </a:lnTo>
                    <a:lnTo>
                      <a:pt x="4110" y="4145"/>
                    </a:lnTo>
                    <a:lnTo>
                      <a:pt x="4839" y="3417"/>
                    </a:lnTo>
                    <a:lnTo>
                      <a:pt x="14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0"/>
              <p:cNvSpPr/>
              <p:nvPr/>
            </p:nvSpPr>
            <p:spPr>
              <a:xfrm>
                <a:off x="4158690" y="2120495"/>
                <a:ext cx="66779" cy="66720"/>
              </a:xfrm>
              <a:custGeom>
                <a:rect b="b" l="l" r="r" t="t"/>
                <a:pathLst>
                  <a:path extrusionOk="0" h="2251" w="2253">
                    <a:moveTo>
                      <a:pt x="1126" y="1"/>
                    </a:moveTo>
                    <a:cubicBezTo>
                      <a:pt x="504" y="1"/>
                      <a:pt x="1" y="504"/>
                      <a:pt x="1" y="1126"/>
                    </a:cubicBezTo>
                    <a:cubicBezTo>
                      <a:pt x="1" y="1747"/>
                      <a:pt x="504" y="2251"/>
                      <a:pt x="1126" y="2251"/>
                    </a:cubicBezTo>
                    <a:cubicBezTo>
                      <a:pt x="1747" y="2251"/>
                      <a:pt x="2252" y="1747"/>
                      <a:pt x="2252" y="1126"/>
                    </a:cubicBezTo>
                    <a:cubicBezTo>
                      <a:pt x="2252" y="504"/>
                      <a:pt x="1747" y="1"/>
                      <a:pt x="1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0"/>
              <p:cNvSpPr/>
              <p:nvPr/>
            </p:nvSpPr>
            <p:spPr>
              <a:xfrm>
                <a:off x="4177571" y="1896352"/>
                <a:ext cx="8181" cy="162990"/>
              </a:xfrm>
              <a:custGeom>
                <a:rect b="b" l="l" r="r" t="t"/>
                <a:pathLst>
                  <a:path extrusionOk="0" h="5499" w="276">
                    <a:moveTo>
                      <a:pt x="0" y="1"/>
                    </a:moveTo>
                    <a:lnTo>
                      <a:pt x="0" y="5499"/>
                    </a:lnTo>
                    <a:lnTo>
                      <a:pt x="276" y="5499"/>
                    </a:lnTo>
                    <a:lnTo>
                      <a:pt x="2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0"/>
              <p:cNvSpPr/>
              <p:nvPr/>
            </p:nvSpPr>
            <p:spPr>
              <a:xfrm>
                <a:off x="4014873" y="2020428"/>
                <a:ext cx="356451" cy="143843"/>
              </a:xfrm>
              <a:custGeom>
                <a:rect b="b" l="l" r="r" t="t"/>
                <a:pathLst>
                  <a:path extrusionOk="0" h="4853" w="12026">
                    <a:moveTo>
                      <a:pt x="5768" y="0"/>
                    </a:moveTo>
                    <a:lnTo>
                      <a:pt x="1" y="4430"/>
                    </a:lnTo>
                    <a:lnTo>
                      <a:pt x="141" y="4852"/>
                    </a:lnTo>
                    <a:lnTo>
                      <a:pt x="11887" y="4430"/>
                    </a:lnTo>
                    <a:lnTo>
                      <a:pt x="12026" y="3868"/>
                    </a:lnTo>
                    <a:lnTo>
                      <a:pt x="57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0"/>
              <p:cNvSpPr/>
              <p:nvPr/>
            </p:nvSpPr>
            <p:spPr>
              <a:xfrm>
                <a:off x="3606276" y="1889061"/>
                <a:ext cx="1148698" cy="14642"/>
              </a:xfrm>
              <a:custGeom>
                <a:rect b="b" l="l" r="r" t="t"/>
                <a:pathLst>
                  <a:path extrusionOk="0" h="494" w="38755">
                    <a:moveTo>
                      <a:pt x="0" y="0"/>
                    </a:moveTo>
                    <a:lnTo>
                      <a:pt x="0" y="493"/>
                    </a:lnTo>
                    <a:lnTo>
                      <a:pt x="38754" y="493"/>
                    </a:lnTo>
                    <a:lnTo>
                      <a:pt x="387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0"/>
              <p:cNvSpPr/>
              <p:nvPr/>
            </p:nvSpPr>
            <p:spPr>
              <a:xfrm>
                <a:off x="3620148" y="2782017"/>
                <a:ext cx="1139658" cy="26439"/>
              </a:xfrm>
              <a:custGeom>
                <a:rect b="b" l="l" r="r" t="t"/>
                <a:pathLst>
                  <a:path extrusionOk="0" h="892" w="38450">
                    <a:moveTo>
                      <a:pt x="1" y="0"/>
                    </a:moveTo>
                    <a:lnTo>
                      <a:pt x="1" y="891"/>
                    </a:lnTo>
                    <a:lnTo>
                      <a:pt x="38450" y="891"/>
                    </a:lnTo>
                    <a:lnTo>
                      <a:pt x="3845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0"/>
              <p:cNvSpPr/>
              <p:nvPr/>
            </p:nvSpPr>
            <p:spPr>
              <a:xfrm>
                <a:off x="3781364" y="2766722"/>
                <a:ext cx="39777" cy="658808"/>
              </a:xfrm>
              <a:custGeom>
                <a:rect b="b" l="l" r="r" t="t"/>
                <a:pathLst>
                  <a:path extrusionOk="0" h="22227" w="1342">
                    <a:moveTo>
                      <a:pt x="1" y="1"/>
                    </a:moveTo>
                    <a:lnTo>
                      <a:pt x="1" y="22226"/>
                    </a:lnTo>
                    <a:lnTo>
                      <a:pt x="1342" y="22226"/>
                    </a:lnTo>
                    <a:lnTo>
                      <a:pt x="134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0"/>
              <p:cNvSpPr/>
              <p:nvPr/>
            </p:nvSpPr>
            <p:spPr>
              <a:xfrm>
                <a:off x="4479550" y="2766722"/>
                <a:ext cx="39836" cy="658808"/>
              </a:xfrm>
              <a:custGeom>
                <a:rect b="b" l="l" r="r" t="t"/>
                <a:pathLst>
                  <a:path extrusionOk="0" h="22227" w="1344">
                    <a:moveTo>
                      <a:pt x="1" y="1"/>
                    </a:moveTo>
                    <a:lnTo>
                      <a:pt x="1" y="22226"/>
                    </a:lnTo>
                    <a:lnTo>
                      <a:pt x="1343" y="22226"/>
                    </a:lnTo>
                    <a:lnTo>
                      <a:pt x="134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0"/>
              <p:cNvSpPr/>
              <p:nvPr/>
            </p:nvSpPr>
            <p:spPr>
              <a:xfrm>
                <a:off x="4479550" y="2867856"/>
                <a:ext cx="39836" cy="116752"/>
              </a:xfrm>
              <a:custGeom>
                <a:rect b="b" l="l" r="r" t="t"/>
                <a:pathLst>
                  <a:path extrusionOk="0" h="3939" w="1344">
                    <a:moveTo>
                      <a:pt x="1" y="0"/>
                    </a:moveTo>
                    <a:lnTo>
                      <a:pt x="1" y="3658"/>
                    </a:lnTo>
                    <a:lnTo>
                      <a:pt x="1343" y="3939"/>
                    </a:lnTo>
                    <a:lnTo>
                      <a:pt x="1343" y="281"/>
                    </a:lnTo>
                    <a:lnTo>
                      <a:pt x="1"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0"/>
              <p:cNvSpPr/>
              <p:nvPr/>
            </p:nvSpPr>
            <p:spPr>
              <a:xfrm>
                <a:off x="4130501" y="2766722"/>
                <a:ext cx="39777" cy="658808"/>
              </a:xfrm>
              <a:custGeom>
                <a:rect b="b" l="l" r="r" t="t"/>
                <a:pathLst>
                  <a:path extrusionOk="0" h="22227" w="1342">
                    <a:moveTo>
                      <a:pt x="1" y="1"/>
                    </a:moveTo>
                    <a:lnTo>
                      <a:pt x="1" y="22226"/>
                    </a:lnTo>
                    <a:lnTo>
                      <a:pt x="1342" y="22226"/>
                    </a:lnTo>
                    <a:lnTo>
                      <a:pt x="134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0"/>
              <p:cNvSpPr/>
              <p:nvPr/>
            </p:nvSpPr>
            <p:spPr>
              <a:xfrm>
                <a:off x="4288931" y="3419944"/>
                <a:ext cx="27032" cy="83437"/>
              </a:xfrm>
              <a:custGeom>
                <a:rect b="b" l="l" r="r" t="t"/>
                <a:pathLst>
                  <a:path extrusionOk="0" h="2815" w="912">
                    <a:moveTo>
                      <a:pt x="1" y="1"/>
                    </a:moveTo>
                    <a:lnTo>
                      <a:pt x="1" y="2815"/>
                    </a:lnTo>
                    <a:lnTo>
                      <a:pt x="911" y="2815"/>
                    </a:lnTo>
                    <a:lnTo>
                      <a:pt x="9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0"/>
              <p:cNvSpPr/>
              <p:nvPr/>
            </p:nvSpPr>
            <p:spPr>
              <a:xfrm>
                <a:off x="4572592" y="3419944"/>
                <a:ext cx="27061" cy="83437"/>
              </a:xfrm>
              <a:custGeom>
                <a:rect b="b" l="l" r="r" t="t"/>
                <a:pathLst>
                  <a:path extrusionOk="0" h="2815" w="913">
                    <a:moveTo>
                      <a:pt x="1" y="1"/>
                    </a:moveTo>
                    <a:lnTo>
                      <a:pt x="1" y="2815"/>
                    </a:lnTo>
                    <a:lnTo>
                      <a:pt x="912" y="2815"/>
                    </a:lnTo>
                    <a:lnTo>
                      <a:pt x="9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0"/>
              <p:cNvSpPr/>
              <p:nvPr/>
            </p:nvSpPr>
            <p:spPr>
              <a:xfrm>
                <a:off x="3995696" y="3419944"/>
                <a:ext cx="27061" cy="83437"/>
              </a:xfrm>
              <a:custGeom>
                <a:rect b="b" l="l" r="r" t="t"/>
                <a:pathLst>
                  <a:path extrusionOk="0" h="2815" w="913">
                    <a:moveTo>
                      <a:pt x="0" y="1"/>
                    </a:moveTo>
                    <a:lnTo>
                      <a:pt x="0" y="2815"/>
                    </a:lnTo>
                    <a:lnTo>
                      <a:pt x="912" y="2815"/>
                    </a:lnTo>
                    <a:lnTo>
                      <a:pt x="9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0"/>
              <p:cNvSpPr/>
              <p:nvPr/>
            </p:nvSpPr>
            <p:spPr>
              <a:xfrm>
                <a:off x="3730293" y="3419944"/>
                <a:ext cx="27032" cy="83437"/>
              </a:xfrm>
              <a:custGeom>
                <a:rect b="b" l="l" r="r" t="t"/>
                <a:pathLst>
                  <a:path extrusionOk="0" h="2815" w="912">
                    <a:moveTo>
                      <a:pt x="0" y="1"/>
                    </a:moveTo>
                    <a:lnTo>
                      <a:pt x="0" y="2815"/>
                    </a:lnTo>
                    <a:lnTo>
                      <a:pt x="912" y="2815"/>
                    </a:lnTo>
                    <a:lnTo>
                      <a:pt x="9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0"/>
              <p:cNvSpPr/>
              <p:nvPr/>
            </p:nvSpPr>
            <p:spPr>
              <a:xfrm>
                <a:off x="3602097" y="3488028"/>
                <a:ext cx="1152877" cy="22971"/>
              </a:xfrm>
              <a:custGeom>
                <a:rect b="b" l="l" r="r" t="t"/>
                <a:pathLst>
                  <a:path extrusionOk="0" h="775" w="38896">
                    <a:moveTo>
                      <a:pt x="1" y="1"/>
                    </a:moveTo>
                    <a:lnTo>
                      <a:pt x="1" y="775"/>
                    </a:lnTo>
                    <a:lnTo>
                      <a:pt x="38895" y="775"/>
                    </a:lnTo>
                    <a:lnTo>
                      <a:pt x="3889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0"/>
              <p:cNvSpPr/>
              <p:nvPr/>
            </p:nvSpPr>
            <p:spPr>
              <a:xfrm>
                <a:off x="3562468" y="1889061"/>
                <a:ext cx="79228" cy="1621901"/>
              </a:xfrm>
              <a:custGeom>
                <a:rect b="b" l="l" r="r" t="t"/>
                <a:pathLst>
                  <a:path extrusionOk="0" h="54720" w="2673">
                    <a:moveTo>
                      <a:pt x="1" y="0"/>
                    </a:moveTo>
                    <a:lnTo>
                      <a:pt x="1" y="54720"/>
                    </a:lnTo>
                    <a:lnTo>
                      <a:pt x="2673" y="54720"/>
                    </a:lnTo>
                    <a:lnTo>
                      <a:pt x="26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0"/>
              <p:cNvSpPr/>
              <p:nvPr/>
            </p:nvSpPr>
            <p:spPr>
              <a:xfrm>
                <a:off x="3587484" y="3342700"/>
                <a:ext cx="29195" cy="141205"/>
              </a:xfrm>
              <a:custGeom>
                <a:rect b="b" l="l" r="r" t="t"/>
                <a:pathLst>
                  <a:path extrusionOk="0" h="4764" w="985">
                    <a:moveTo>
                      <a:pt x="1" y="0"/>
                    </a:moveTo>
                    <a:lnTo>
                      <a:pt x="1" y="4763"/>
                    </a:lnTo>
                    <a:lnTo>
                      <a:pt x="985" y="4763"/>
                    </a:lnTo>
                    <a:lnTo>
                      <a:pt x="9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0"/>
              <p:cNvSpPr/>
              <p:nvPr/>
            </p:nvSpPr>
            <p:spPr>
              <a:xfrm>
                <a:off x="3587484" y="3144552"/>
                <a:ext cx="29195" cy="141235"/>
              </a:xfrm>
              <a:custGeom>
                <a:rect b="b" l="l" r="r" t="t"/>
                <a:pathLst>
                  <a:path extrusionOk="0" h="4765" w="985">
                    <a:moveTo>
                      <a:pt x="1" y="0"/>
                    </a:moveTo>
                    <a:lnTo>
                      <a:pt x="1" y="4765"/>
                    </a:lnTo>
                    <a:lnTo>
                      <a:pt x="985" y="4765"/>
                    </a:lnTo>
                    <a:lnTo>
                      <a:pt x="9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0"/>
              <p:cNvSpPr/>
              <p:nvPr/>
            </p:nvSpPr>
            <p:spPr>
              <a:xfrm>
                <a:off x="3587484" y="2946463"/>
                <a:ext cx="29195" cy="141205"/>
              </a:xfrm>
              <a:custGeom>
                <a:rect b="b" l="l" r="r" t="t"/>
                <a:pathLst>
                  <a:path extrusionOk="0" h="4764" w="985">
                    <a:moveTo>
                      <a:pt x="1" y="0"/>
                    </a:moveTo>
                    <a:lnTo>
                      <a:pt x="1" y="4763"/>
                    </a:lnTo>
                    <a:lnTo>
                      <a:pt x="985" y="4763"/>
                    </a:lnTo>
                    <a:lnTo>
                      <a:pt x="9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0"/>
              <p:cNvSpPr/>
              <p:nvPr/>
            </p:nvSpPr>
            <p:spPr>
              <a:xfrm>
                <a:off x="3587484" y="2748315"/>
                <a:ext cx="29195" cy="141205"/>
              </a:xfrm>
              <a:custGeom>
                <a:rect b="b" l="l" r="r" t="t"/>
                <a:pathLst>
                  <a:path extrusionOk="0" h="4764" w="985">
                    <a:moveTo>
                      <a:pt x="1" y="0"/>
                    </a:moveTo>
                    <a:lnTo>
                      <a:pt x="1" y="4763"/>
                    </a:lnTo>
                    <a:lnTo>
                      <a:pt x="985" y="4763"/>
                    </a:lnTo>
                    <a:lnTo>
                      <a:pt x="9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0"/>
              <p:cNvSpPr/>
              <p:nvPr/>
            </p:nvSpPr>
            <p:spPr>
              <a:xfrm>
                <a:off x="3587484" y="2550167"/>
                <a:ext cx="29195" cy="141205"/>
              </a:xfrm>
              <a:custGeom>
                <a:rect b="b" l="l" r="r" t="t"/>
                <a:pathLst>
                  <a:path extrusionOk="0" h="4764" w="985">
                    <a:moveTo>
                      <a:pt x="1" y="1"/>
                    </a:moveTo>
                    <a:lnTo>
                      <a:pt x="1" y="4764"/>
                    </a:lnTo>
                    <a:lnTo>
                      <a:pt x="985" y="4764"/>
                    </a:lnTo>
                    <a:lnTo>
                      <a:pt x="985" y="1"/>
                    </a:lnTo>
                    <a:close/>
                  </a:path>
                </a:pathLst>
              </a:custGeom>
              <a:solidFill>
                <a:srgbClr val="6B0C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0"/>
              <p:cNvSpPr/>
              <p:nvPr/>
            </p:nvSpPr>
            <p:spPr>
              <a:xfrm>
                <a:off x="3587484" y="2352019"/>
                <a:ext cx="29195" cy="141264"/>
              </a:xfrm>
              <a:custGeom>
                <a:rect b="b" l="l" r="r" t="t"/>
                <a:pathLst>
                  <a:path extrusionOk="0" h="4766" w="985">
                    <a:moveTo>
                      <a:pt x="1" y="1"/>
                    </a:moveTo>
                    <a:lnTo>
                      <a:pt x="1" y="4765"/>
                    </a:lnTo>
                    <a:lnTo>
                      <a:pt x="985" y="4765"/>
                    </a:lnTo>
                    <a:lnTo>
                      <a:pt x="9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0"/>
              <p:cNvSpPr/>
              <p:nvPr/>
            </p:nvSpPr>
            <p:spPr>
              <a:xfrm>
                <a:off x="3587484" y="2153930"/>
                <a:ext cx="29195" cy="141205"/>
              </a:xfrm>
              <a:custGeom>
                <a:rect b="b" l="l" r="r" t="t"/>
                <a:pathLst>
                  <a:path extrusionOk="0" h="4764" w="985">
                    <a:moveTo>
                      <a:pt x="1" y="1"/>
                    </a:moveTo>
                    <a:lnTo>
                      <a:pt x="1" y="4764"/>
                    </a:lnTo>
                    <a:lnTo>
                      <a:pt x="985" y="4764"/>
                    </a:lnTo>
                    <a:lnTo>
                      <a:pt x="9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0"/>
              <p:cNvSpPr/>
              <p:nvPr/>
            </p:nvSpPr>
            <p:spPr>
              <a:xfrm>
                <a:off x="3587484" y="1955782"/>
                <a:ext cx="29195" cy="141205"/>
              </a:xfrm>
              <a:custGeom>
                <a:rect b="b" l="l" r="r" t="t"/>
                <a:pathLst>
                  <a:path extrusionOk="0" h="4764" w="985">
                    <a:moveTo>
                      <a:pt x="1" y="1"/>
                    </a:moveTo>
                    <a:lnTo>
                      <a:pt x="1" y="4764"/>
                    </a:lnTo>
                    <a:lnTo>
                      <a:pt x="985" y="4764"/>
                    </a:lnTo>
                    <a:lnTo>
                      <a:pt x="9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0"/>
              <p:cNvSpPr/>
              <p:nvPr/>
            </p:nvSpPr>
            <p:spPr>
              <a:xfrm>
                <a:off x="3864061" y="2460978"/>
                <a:ext cx="169274" cy="322454"/>
              </a:xfrm>
              <a:custGeom>
                <a:rect b="b" l="l" r="r" t="t"/>
                <a:pathLst>
                  <a:path extrusionOk="0" h="10879" w="5711">
                    <a:moveTo>
                      <a:pt x="50" y="1"/>
                    </a:moveTo>
                    <a:lnTo>
                      <a:pt x="1" y="7523"/>
                    </a:lnTo>
                    <a:lnTo>
                      <a:pt x="3728" y="10878"/>
                    </a:lnTo>
                    <a:lnTo>
                      <a:pt x="5710" y="7029"/>
                    </a:lnTo>
                    <a:lnTo>
                      <a:pt x="5084" y="5951"/>
                    </a:lnTo>
                    <a:lnTo>
                      <a:pt x="3681" y="4897"/>
                    </a:lnTo>
                    <a:cubicBezTo>
                      <a:pt x="3681" y="4897"/>
                      <a:pt x="2530" y="2740"/>
                      <a:pt x="2305" y="2426"/>
                    </a:cubicBezTo>
                    <a:cubicBezTo>
                      <a:pt x="2080" y="2111"/>
                      <a:pt x="326" y="292"/>
                      <a:pt x="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0"/>
              <p:cNvSpPr/>
              <p:nvPr/>
            </p:nvSpPr>
            <p:spPr>
              <a:xfrm>
                <a:off x="3965225" y="2657792"/>
                <a:ext cx="211837" cy="118679"/>
              </a:xfrm>
              <a:custGeom>
                <a:rect b="b" l="l" r="r" t="t"/>
                <a:pathLst>
                  <a:path extrusionOk="0" h="4004" w="7147">
                    <a:moveTo>
                      <a:pt x="1711" y="1"/>
                    </a:moveTo>
                    <a:cubicBezTo>
                      <a:pt x="1663" y="1"/>
                      <a:pt x="1627" y="6"/>
                      <a:pt x="1605" y="18"/>
                    </a:cubicBezTo>
                    <a:cubicBezTo>
                      <a:pt x="1304" y="175"/>
                      <a:pt x="289" y="1483"/>
                      <a:pt x="127" y="2082"/>
                    </a:cubicBezTo>
                    <a:cubicBezTo>
                      <a:pt x="0" y="2554"/>
                      <a:pt x="501" y="4004"/>
                      <a:pt x="501" y="4004"/>
                    </a:cubicBezTo>
                    <a:lnTo>
                      <a:pt x="6485" y="4004"/>
                    </a:lnTo>
                    <a:lnTo>
                      <a:pt x="7146" y="1739"/>
                    </a:lnTo>
                    <a:cubicBezTo>
                      <a:pt x="4760" y="866"/>
                      <a:pt x="2303" y="1"/>
                      <a:pt x="1711"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0"/>
              <p:cNvSpPr/>
              <p:nvPr/>
            </p:nvSpPr>
            <p:spPr>
              <a:xfrm>
                <a:off x="4146685" y="2708211"/>
                <a:ext cx="98168" cy="62037"/>
              </a:xfrm>
              <a:custGeom>
                <a:rect b="b" l="l" r="r" t="t"/>
                <a:pathLst>
                  <a:path extrusionOk="0" h="2093" w="3312">
                    <a:moveTo>
                      <a:pt x="926" y="1"/>
                    </a:moveTo>
                    <a:cubicBezTo>
                      <a:pt x="633" y="1"/>
                      <a:pt x="1" y="2028"/>
                      <a:pt x="1" y="2028"/>
                    </a:cubicBezTo>
                    <a:lnTo>
                      <a:pt x="3312" y="2093"/>
                    </a:lnTo>
                    <a:cubicBezTo>
                      <a:pt x="3312" y="2093"/>
                      <a:pt x="2745" y="990"/>
                      <a:pt x="2657" y="850"/>
                    </a:cubicBezTo>
                    <a:cubicBezTo>
                      <a:pt x="2568" y="709"/>
                      <a:pt x="1640" y="307"/>
                      <a:pt x="950" y="6"/>
                    </a:cubicBezTo>
                    <a:cubicBezTo>
                      <a:pt x="942" y="3"/>
                      <a:pt x="934" y="1"/>
                      <a:pt x="926"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0"/>
              <p:cNvSpPr/>
              <p:nvPr/>
            </p:nvSpPr>
            <p:spPr>
              <a:xfrm>
                <a:off x="3542312" y="2764677"/>
                <a:ext cx="1225821" cy="31270"/>
              </a:xfrm>
              <a:custGeom>
                <a:rect b="b" l="l" r="r" t="t"/>
                <a:pathLst>
                  <a:path extrusionOk="0" h="1055" w="41357">
                    <a:moveTo>
                      <a:pt x="0" y="0"/>
                    </a:moveTo>
                    <a:lnTo>
                      <a:pt x="0" y="1054"/>
                    </a:lnTo>
                    <a:lnTo>
                      <a:pt x="41357" y="1054"/>
                    </a:lnTo>
                    <a:lnTo>
                      <a:pt x="4135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0"/>
              <p:cNvSpPr/>
              <p:nvPr/>
            </p:nvSpPr>
            <p:spPr>
              <a:xfrm>
                <a:off x="4653807" y="2764677"/>
                <a:ext cx="115744" cy="31270"/>
              </a:xfrm>
              <a:custGeom>
                <a:rect b="b" l="l" r="r" t="t"/>
                <a:pathLst>
                  <a:path extrusionOk="0" h="1055" w="3905">
                    <a:moveTo>
                      <a:pt x="0" y="0"/>
                    </a:moveTo>
                    <a:lnTo>
                      <a:pt x="0" y="1054"/>
                    </a:lnTo>
                    <a:lnTo>
                      <a:pt x="3905" y="1054"/>
                    </a:lnTo>
                    <a:lnTo>
                      <a:pt x="39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0"/>
              <p:cNvSpPr/>
              <p:nvPr/>
            </p:nvSpPr>
            <p:spPr>
              <a:xfrm>
                <a:off x="4506493" y="2764677"/>
                <a:ext cx="69861" cy="40310"/>
              </a:xfrm>
              <a:custGeom>
                <a:rect b="b" l="l" r="r" t="t"/>
                <a:pathLst>
                  <a:path extrusionOk="0" h="1360" w="2357">
                    <a:moveTo>
                      <a:pt x="0" y="0"/>
                    </a:moveTo>
                    <a:lnTo>
                      <a:pt x="0" y="1360"/>
                    </a:lnTo>
                    <a:lnTo>
                      <a:pt x="2356" y="1360"/>
                    </a:lnTo>
                    <a:lnTo>
                      <a:pt x="23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0"/>
              <p:cNvSpPr/>
              <p:nvPr/>
            </p:nvSpPr>
            <p:spPr>
              <a:xfrm>
                <a:off x="3890827" y="2764677"/>
                <a:ext cx="209555" cy="31270"/>
              </a:xfrm>
              <a:custGeom>
                <a:rect b="b" l="l" r="r" t="t"/>
                <a:pathLst>
                  <a:path extrusionOk="0" h="1055" w="7070">
                    <a:moveTo>
                      <a:pt x="0" y="0"/>
                    </a:moveTo>
                    <a:lnTo>
                      <a:pt x="0" y="1054"/>
                    </a:lnTo>
                    <a:lnTo>
                      <a:pt x="6120" y="1054"/>
                    </a:lnTo>
                    <a:lnTo>
                      <a:pt x="70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0"/>
              <p:cNvSpPr/>
              <p:nvPr/>
            </p:nvSpPr>
            <p:spPr>
              <a:xfrm>
                <a:off x="4085003" y="3286531"/>
                <a:ext cx="146718" cy="129942"/>
              </a:xfrm>
              <a:custGeom>
                <a:rect b="b" l="l" r="r" t="t"/>
                <a:pathLst>
                  <a:path extrusionOk="0" h="4384" w="4950">
                    <a:moveTo>
                      <a:pt x="706" y="1"/>
                    </a:moveTo>
                    <a:lnTo>
                      <a:pt x="1" y="563"/>
                    </a:lnTo>
                    <a:lnTo>
                      <a:pt x="706" y="2837"/>
                    </a:lnTo>
                    <a:cubicBezTo>
                      <a:pt x="706" y="2837"/>
                      <a:pt x="751" y="3518"/>
                      <a:pt x="751" y="3587"/>
                    </a:cubicBezTo>
                    <a:cubicBezTo>
                      <a:pt x="751" y="3658"/>
                      <a:pt x="846" y="4384"/>
                      <a:pt x="846" y="4384"/>
                    </a:cubicBezTo>
                    <a:lnTo>
                      <a:pt x="4950" y="4384"/>
                    </a:lnTo>
                    <a:cubicBezTo>
                      <a:pt x="4950" y="4384"/>
                      <a:pt x="4926" y="3915"/>
                      <a:pt x="4832" y="3893"/>
                    </a:cubicBezTo>
                    <a:cubicBezTo>
                      <a:pt x="4738" y="3868"/>
                      <a:pt x="2839" y="3424"/>
                      <a:pt x="2839" y="3424"/>
                    </a:cubicBezTo>
                    <a:lnTo>
                      <a:pt x="1714" y="2462"/>
                    </a:lnTo>
                    <a:lnTo>
                      <a:pt x="70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0"/>
              <p:cNvSpPr/>
              <p:nvPr/>
            </p:nvSpPr>
            <p:spPr>
              <a:xfrm>
                <a:off x="3887003" y="3283093"/>
                <a:ext cx="100509" cy="133380"/>
              </a:xfrm>
              <a:custGeom>
                <a:rect b="b" l="l" r="r" t="t"/>
                <a:pathLst>
                  <a:path extrusionOk="0" h="4500" w="3391">
                    <a:moveTo>
                      <a:pt x="739" y="0"/>
                    </a:moveTo>
                    <a:lnTo>
                      <a:pt x="1" y="538"/>
                    </a:lnTo>
                    <a:lnTo>
                      <a:pt x="364" y="3259"/>
                    </a:lnTo>
                    <a:cubicBezTo>
                      <a:pt x="364" y="3259"/>
                      <a:pt x="23" y="3797"/>
                      <a:pt x="25" y="3868"/>
                    </a:cubicBezTo>
                    <a:cubicBezTo>
                      <a:pt x="26" y="3938"/>
                      <a:pt x="179" y="4500"/>
                      <a:pt x="179" y="4500"/>
                    </a:cubicBezTo>
                    <a:lnTo>
                      <a:pt x="3391" y="4500"/>
                    </a:lnTo>
                    <a:cubicBezTo>
                      <a:pt x="3391" y="4500"/>
                      <a:pt x="3303" y="3774"/>
                      <a:pt x="3208" y="3750"/>
                    </a:cubicBezTo>
                    <a:cubicBezTo>
                      <a:pt x="3114" y="3727"/>
                      <a:pt x="2479" y="3446"/>
                      <a:pt x="2479" y="3446"/>
                    </a:cubicBezTo>
                    <a:lnTo>
                      <a:pt x="1548" y="2738"/>
                    </a:lnTo>
                    <a:lnTo>
                      <a:pt x="73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0"/>
              <p:cNvSpPr/>
              <p:nvPr/>
            </p:nvSpPr>
            <p:spPr>
              <a:xfrm>
                <a:off x="3805343" y="2709782"/>
                <a:ext cx="333243" cy="653236"/>
              </a:xfrm>
              <a:custGeom>
                <a:rect b="b" l="l" r="r" t="t"/>
                <a:pathLst>
                  <a:path extrusionOk="0" h="22039" w="11243">
                    <a:moveTo>
                      <a:pt x="4865" y="0"/>
                    </a:moveTo>
                    <a:lnTo>
                      <a:pt x="1" y="3962"/>
                    </a:lnTo>
                    <a:lnTo>
                      <a:pt x="4362" y="12261"/>
                    </a:lnTo>
                    <a:lnTo>
                      <a:pt x="8054" y="22038"/>
                    </a:lnTo>
                    <a:cubicBezTo>
                      <a:pt x="9413" y="21755"/>
                      <a:pt x="11243" y="20396"/>
                      <a:pt x="11243" y="20396"/>
                    </a:cubicBezTo>
                    <a:lnTo>
                      <a:pt x="8945" y="10878"/>
                    </a:lnTo>
                    <a:lnTo>
                      <a:pt x="48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0"/>
              <p:cNvSpPr/>
              <p:nvPr/>
            </p:nvSpPr>
            <p:spPr>
              <a:xfrm>
                <a:off x="3805343" y="2793132"/>
                <a:ext cx="282884" cy="569888"/>
              </a:xfrm>
              <a:custGeom>
                <a:rect b="b" l="l" r="r" t="t"/>
                <a:pathLst>
                  <a:path extrusionOk="0" h="19227" w="9544">
                    <a:moveTo>
                      <a:pt x="2216" y="0"/>
                    </a:moveTo>
                    <a:lnTo>
                      <a:pt x="1" y="1150"/>
                    </a:lnTo>
                    <a:lnTo>
                      <a:pt x="4362" y="9449"/>
                    </a:lnTo>
                    <a:lnTo>
                      <a:pt x="8054" y="19226"/>
                    </a:lnTo>
                    <a:cubicBezTo>
                      <a:pt x="8526" y="19128"/>
                      <a:pt x="9053" y="18900"/>
                      <a:pt x="9543" y="18644"/>
                    </a:cubicBezTo>
                    <a:cubicBezTo>
                      <a:pt x="8582" y="15163"/>
                      <a:pt x="6412" y="9050"/>
                      <a:pt x="6412" y="9050"/>
                    </a:cubicBezTo>
                    <a:lnTo>
                      <a:pt x="2216"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0"/>
              <p:cNvSpPr/>
              <p:nvPr/>
            </p:nvSpPr>
            <p:spPr>
              <a:xfrm>
                <a:off x="3934339" y="2626788"/>
                <a:ext cx="24601" cy="20037"/>
              </a:xfrm>
              <a:custGeom>
                <a:rect b="b" l="l" r="r" t="t"/>
                <a:pathLst>
                  <a:path extrusionOk="0" h="676" w="830">
                    <a:moveTo>
                      <a:pt x="712" y="0"/>
                    </a:moveTo>
                    <a:cubicBezTo>
                      <a:pt x="690" y="0"/>
                      <a:pt x="669" y="7"/>
                      <a:pt x="651" y="21"/>
                    </a:cubicBezTo>
                    <a:cubicBezTo>
                      <a:pt x="631" y="36"/>
                      <a:pt x="176" y="376"/>
                      <a:pt x="46" y="496"/>
                    </a:cubicBezTo>
                    <a:cubicBezTo>
                      <a:pt x="3" y="535"/>
                      <a:pt x="0" y="600"/>
                      <a:pt x="38" y="642"/>
                    </a:cubicBezTo>
                    <a:cubicBezTo>
                      <a:pt x="58" y="665"/>
                      <a:pt x="87" y="676"/>
                      <a:pt x="115" y="676"/>
                    </a:cubicBezTo>
                    <a:cubicBezTo>
                      <a:pt x="140" y="676"/>
                      <a:pt x="164" y="667"/>
                      <a:pt x="183" y="648"/>
                    </a:cubicBezTo>
                    <a:cubicBezTo>
                      <a:pt x="307" y="536"/>
                      <a:pt x="770" y="190"/>
                      <a:pt x="775" y="186"/>
                    </a:cubicBezTo>
                    <a:cubicBezTo>
                      <a:pt x="820" y="152"/>
                      <a:pt x="829" y="87"/>
                      <a:pt x="796" y="42"/>
                    </a:cubicBezTo>
                    <a:cubicBezTo>
                      <a:pt x="775" y="15"/>
                      <a:pt x="743" y="0"/>
                      <a:pt x="7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0"/>
              <p:cNvSpPr/>
              <p:nvPr/>
            </p:nvSpPr>
            <p:spPr>
              <a:xfrm>
                <a:off x="3940267" y="2639652"/>
                <a:ext cx="49410" cy="85304"/>
              </a:xfrm>
              <a:custGeom>
                <a:rect b="b" l="l" r="r" t="t"/>
                <a:pathLst>
                  <a:path extrusionOk="0" h="2878" w="1667">
                    <a:moveTo>
                      <a:pt x="1550" y="0"/>
                    </a:moveTo>
                    <a:cubicBezTo>
                      <a:pt x="1527" y="0"/>
                      <a:pt x="1505" y="8"/>
                      <a:pt x="1486" y="22"/>
                    </a:cubicBezTo>
                    <a:cubicBezTo>
                      <a:pt x="1306" y="163"/>
                      <a:pt x="405" y="878"/>
                      <a:pt x="295" y="1135"/>
                    </a:cubicBezTo>
                    <a:cubicBezTo>
                      <a:pt x="188" y="1383"/>
                      <a:pt x="0" y="2629"/>
                      <a:pt x="42" y="2801"/>
                    </a:cubicBezTo>
                    <a:cubicBezTo>
                      <a:pt x="54" y="2847"/>
                      <a:pt x="95" y="2877"/>
                      <a:pt x="142" y="2877"/>
                    </a:cubicBezTo>
                    <a:lnTo>
                      <a:pt x="165" y="2874"/>
                    </a:lnTo>
                    <a:cubicBezTo>
                      <a:pt x="219" y="2862"/>
                      <a:pt x="254" y="2808"/>
                      <a:pt x="243" y="2752"/>
                    </a:cubicBezTo>
                    <a:cubicBezTo>
                      <a:pt x="221" y="2628"/>
                      <a:pt x="381" y="1457"/>
                      <a:pt x="484" y="1217"/>
                    </a:cubicBezTo>
                    <a:cubicBezTo>
                      <a:pt x="553" y="1055"/>
                      <a:pt x="1214" y="499"/>
                      <a:pt x="1613" y="184"/>
                    </a:cubicBezTo>
                    <a:cubicBezTo>
                      <a:pt x="1659" y="149"/>
                      <a:pt x="1666" y="84"/>
                      <a:pt x="1632" y="39"/>
                    </a:cubicBezTo>
                    <a:cubicBezTo>
                      <a:pt x="1611" y="14"/>
                      <a:pt x="1580" y="0"/>
                      <a:pt x="15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0"/>
              <p:cNvSpPr/>
              <p:nvPr/>
            </p:nvSpPr>
            <p:spPr>
              <a:xfrm>
                <a:off x="3617392" y="2433205"/>
                <a:ext cx="357162" cy="931170"/>
              </a:xfrm>
              <a:custGeom>
                <a:rect b="b" l="l" r="r" t="t"/>
                <a:pathLst>
                  <a:path extrusionOk="0" h="31416" w="12050">
                    <a:moveTo>
                      <a:pt x="5111" y="0"/>
                    </a:moveTo>
                    <a:cubicBezTo>
                      <a:pt x="4689" y="0"/>
                      <a:pt x="0" y="1781"/>
                      <a:pt x="0" y="1781"/>
                    </a:cubicBezTo>
                    <a:lnTo>
                      <a:pt x="1360" y="9753"/>
                    </a:lnTo>
                    <a:cubicBezTo>
                      <a:pt x="1641" y="10831"/>
                      <a:pt x="2766" y="14535"/>
                      <a:pt x="2766" y="14535"/>
                    </a:cubicBezTo>
                    <a:lnTo>
                      <a:pt x="6611" y="22788"/>
                    </a:lnTo>
                    <a:lnTo>
                      <a:pt x="8205" y="31416"/>
                    </a:lnTo>
                    <a:cubicBezTo>
                      <a:pt x="8205" y="31416"/>
                      <a:pt x="9847" y="31157"/>
                      <a:pt x="11347" y="30361"/>
                    </a:cubicBezTo>
                    <a:cubicBezTo>
                      <a:pt x="11347" y="30361"/>
                      <a:pt x="11300" y="21945"/>
                      <a:pt x="11253" y="21427"/>
                    </a:cubicBezTo>
                    <a:cubicBezTo>
                      <a:pt x="11206" y="20912"/>
                      <a:pt x="9903" y="15990"/>
                      <a:pt x="9903" y="15990"/>
                    </a:cubicBezTo>
                    <a:lnTo>
                      <a:pt x="11082" y="15689"/>
                    </a:lnTo>
                    <a:lnTo>
                      <a:pt x="12050" y="11815"/>
                    </a:lnTo>
                    <a:lnTo>
                      <a:pt x="10222" y="6376"/>
                    </a:lnTo>
                    <a:lnTo>
                      <a:pt x="9190" y="2391"/>
                    </a:lnTo>
                    <a:lnTo>
                      <a:pt x="8273" y="832"/>
                    </a:lnTo>
                    <a:cubicBezTo>
                      <a:pt x="8273" y="832"/>
                      <a:pt x="5533" y="0"/>
                      <a:pt x="51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0"/>
              <p:cNvSpPr/>
              <p:nvPr/>
            </p:nvSpPr>
            <p:spPr>
              <a:xfrm>
                <a:off x="3670686" y="2433205"/>
                <a:ext cx="223130" cy="192838"/>
              </a:xfrm>
              <a:custGeom>
                <a:rect b="b" l="l" r="r" t="t"/>
                <a:pathLst>
                  <a:path extrusionOk="0" h="6506" w="7528">
                    <a:moveTo>
                      <a:pt x="3313" y="0"/>
                    </a:moveTo>
                    <a:cubicBezTo>
                      <a:pt x="3066" y="0"/>
                      <a:pt x="1371" y="605"/>
                      <a:pt x="0" y="1110"/>
                    </a:cubicBezTo>
                    <a:cubicBezTo>
                      <a:pt x="617" y="1524"/>
                      <a:pt x="1187" y="2079"/>
                      <a:pt x="1273" y="2306"/>
                    </a:cubicBezTo>
                    <a:cubicBezTo>
                      <a:pt x="1414" y="2681"/>
                      <a:pt x="2563" y="6354"/>
                      <a:pt x="2704" y="6448"/>
                    </a:cubicBezTo>
                    <a:cubicBezTo>
                      <a:pt x="2761" y="6486"/>
                      <a:pt x="3570" y="6506"/>
                      <a:pt x="4507" y="6506"/>
                    </a:cubicBezTo>
                    <a:cubicBezTo>
                      <a:pt x="5849" y="6506"/>
                      <a:pt x="7453" y="6465"/>
                      <a:pt x="7480" y="6383"/>
                    </a:cubicBezTo>
                    <a:cubicBezTo>
                      <a:pt x="7527" y="6242"/>
                      <a:pt x="6794" y="2286"/>
                      <a:pt x="6794" y="2286"/>
                    </a:cubicBezTo>
                    <a:lnTo>
                      <a:pt x="5974" y="684"/>
                    </a:lnTo>
                    <a:cubicBezTo>
                      <a:pt x="5026" y="405"/>
                      <a:pt x="3590" y="0"/>
                      <a:pt x="3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0"/>
              <p:cNvSpPr/>
              <p:nvPr/>
            </p:nvSpPr>
            <p:spPr>
              <a:xfrm>
                <a:off x="3670686" y="2437947"/>
                <a:ext cx="118649" cy="65742"/>
              </a:xfrm>
              <a:custGeom>
                <a:rect b="b" l="l" r="r" t="t"/>
                <a:pathLst>
                  <a:path extrusionOk="0" h="2218" w="4003">
                    <a:moveTo>
                      <a:pt x="2696" y="0"/>
                    </a:moveTo>
                    <a:cubicBezTo>
                      <a:pt x="2023" y="214"/>
                      <a:pt x="936" y="605"/>
                      <a:pt x="0" y="950"/>
                    </a:cubicBezTo>
                    <a:cubicBezTo>
                      <a:pt x="210" y="1092"/>
                      <a:pt x="416" y="1249"/>
                      <a:pt x="599" y="1405"/>
                    </a:cubicBezTo>
                    <a:cubicBezTo>
                      <a:pt x="2029" y="2037"/>
                      <a:pt x="4002" y="2217"/>
                      <a:pt x="4002" y="2217"/>
                    </a:cubicBezTo>
                    <a:lnTo>
                      <a:pt x="2696"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0"/>
              <p:cNvSpPr/>
              <p:nvPr/>
            </p:nvSpPr>
            <p:spPr>
              <a:xfrm>
                <a:off x="3621956" y="2504935"/>
                <a:ext cx="185131" cy="425986"/>
              </a:xfrm>
              <a:custGeom>
                <a:rect b="b" l="l" r="r" t="t"/>
                <a:pathLst>
                  <a:path extrusionOk="0" h="14372" w="6246">
                    <a:moveTo>
                      <a:pt x="1157" y="1"/>
                    </a:moveTo>
                    <a:cubicBezTo>
                      <a:pt x="846" y="1"/>
                      <a:pt x="449" y="100"/>
                      <a:pt x="0" y="270"/>
                    </a:cubicBezTo>
                    <a:lnTo>
                      <a:pt x="1206" y="7333"/>
                    </a:lnTo>
                    <a:cubicBezTo>
                      <a:pt x="1487" y="8411"/>
                      <a:pt x="2612" y="12115"/>
                      <a:pt x="2612" y="12115"/>
                    </a:cubicBezTo>
                    <a:lnTo>
                      <a:pt x="3663" y="14371"/>
                    </a:lnTo>
                    <a:lnTo>
                      <a:pt x="6245" y="8282"/>
                    </a:lnTo>
                    <a:lnTo>
                      <a:pt x="3455" y="7052"/>
                    </a:lnTo>
                    <a:cubicBezTo>
                      <a:pt x="3455" y="7052"/>
                      <a:pt x="2940" y="1285"/>
                      <a:pt x="1674" y="158"/>
                    </a:cubicBezTo>
                    <a:cubicBezTo>
                      <a:pt x="1551" y="50"/>
                      <a:pt x="1375" y="1"/>
                      <a:pt x="1157" y="1"/>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0"/>
              <p:cNvSpPr/>
              <p:nvPr/>
            </p:nvSpPr>
            <p:spPr>
              <a:xfrm>
                <a:off x="3500281" y="2476984"/>
                <a:ext cx="205020" cy="305944"/>
              </a:xfrm>
              <a:custGeom>
                <a:rect b="b" l="l" r="r" t="t"/>
                <a:pathLst>
                  <a:path extrusionOk="0" h="10322" w="6917">
                    <a:moveTo>
                      <a:pt x="4736" y="0"/>
                    </a:moveTo>
                    <a:cubicBezTo>
                      <a:pt x="4561" y="0"/>
                      <a:pt x="2380" y="1107"/>
                      <a:pt x="2309" y="1313"/>
                    </a:cubicBezTo>
                    <a:cubicBezTo>
                      <a:pt x="2240" y="1519"/>
                      <a:pt x="1630" y="3750"/>
                      <a:pt x="1630" y="3750"/>
                    </a:cubicBezTo>
                    <a:cubicBezTo>
                      <a:pt x="1630" y="3750"/>
                      <a:pt x="0" y="7583"/>
                      <a:pt x="35" y="7995"/>
                    </a:cubicBezTo>
                    <a:cubicBezTo>
                      <a:pt x="70" y="8404"/>
                      <a:pt x="70" y="9667"/>
                      <a:pt x="106" y="9941"/>
                    </a:cubicBezTo>
                    <a:cubicBezTo>
                      <a:pt x="129" y="10124"/>
                      <a:pt x="823" y="10322"/>
                      <a:pt x="1471" y="10322"/>
                    </a:cubicBezTo>
                    <a:cubicBezTo>
                      <a:pt x="1791" y="10322"/>
                      <a:pt x="2099" y="10273"/>
                      <a:pt x="2309" y="10151"/>
                    </a:cubicBezTo>
                    <a:cubicBezTo>
                      <a:pt x="2401" y="10098"/>
                      <a:pt x="6494" y="7360"/>
                      <a:pt x="6494" y="7360"/>
                    </a:cubicBezTo>
                    <a:cubicBezTo>
                      <a:pt x="6494" y="7187"/>
                      <a:pt x="6916" y="4724"/>
                      <a:pt x="6916" y="4416"/>
                    </a:cubicBezTo>
                    <a:cubicBezTo>
                      <a:pt x="6916" y="4255"/>
                      <a:pt x="6673" y="2400"/>
                      <a:pt x="6132" y="1301"/>
                    </a:cubicBezTo>
                    <a:cubicBezTo>
                      <a:pt x="5625" y="277"/>
                      <a:pt x="4821" y="0"/>
                      <a:pt x="4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0"/>
              <p:cNvSpPr/>
              <p:nvPr/>
            </p:nvSpPr>
            <p:spPr>
              <a:xfrm>
                <a:off x="3511575" y="2682868"/>
                <a:ext cx="30351" cy="30707"/>
              </a:xfrm>
              <a:custGeom>
                <a:rect b="b" l="l" r="r" t="t"/>
                <a:pathLst>
                  <a:path extrusionOk="0" h="1036" w="1024">
                    <a:moveTo>
                      <a:pt x="908" y="1"/>
                    </a:moveTo>
                    <a:cubicBezTo>
                      <a:pt x="884" y="1"/>
                      <a:pt x="860" y="9"/>
                      <a:pt x="841" y="26"/>
                    </a:cubicBezTo>
                    <a:cubicBezTo>
                      <a:pt x="768" y="90"/>
                      <a:pt x="135" y="646"/>
                      <a:pt x="24" y="888"/>
                    </a:cubicBezTo>
                    <a:cubicBezTo>
                      <a:pt x="0" y="940"/>
                      <a:pt x="23" y="1002"/>
                      <a:pt x="74" y="1024"/>
                    </a:cubicBezTo>
                    <a:cubicBezTo>
                      <a:pt x="88" y="1032"/>
                      <a:pt x="103" y="1035"/>
                      <a:pt x="118" y="1035"/>
                    </a:cubicBezTo>
                    <a:cubicBezTo>
                      <a:pt x="156" y="1035"/>
                      <a:pt x="194" y="1012"/>
                      <a:pt x="212" y="975"/>
                    </a:cubicBezTo>
                    <a:cubicBezTo>
                      <a:pt x="281" y="823"/>
                      <a:pt x="718" y="408"/>
                      <a:pt x="977" y="182"/>
                    </a:cubicBezTo>
                    <a:cubicBezTo>
                      <a:pt x="1019" y="144"/>
                      <a:pt x="1024" y="79"/>
                      <a:pt x="986" y="37"/>
                    </a:cubicBezTo>
                    <a:cubicBezTo>
                      <a:pt x="965" y="13"/>
                      <a:pt x="937" y="1"/>
                      <a:pt x="9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0"/>
              <p:cNvSpPr/>
              <p:nvPr/>
            </p:nvSpPr>
            <p:spPr>
              <a:xfrm>
                <a:off x="3630196" y="2617688"/>
                <a:ext cx="29018" cy="9870"/>
              </a:xfrm>
              <a:custGeom>
                <a:rect b="b" l="l" r="r" t="t"/>
                <a:pathLst>
                  <a:path extrusionOk="0" h="333" w="979">
                    <a:moveTo>
                      <a:pt x="174" y="1"/>
                    </a:moveTo>
                    <a:cubicBezTo>
                      <a:pt x="150" y="1"/>
                      <a:pt x="126" y="2"/>
                      <a:pt x="102" y="3"/>
                    </a:cubicBezTo>
                    <a:cubicBezTo>
                      <a:pt x="44" y="6"/>
                      <a:pt x="1" y="54"/>
                      <a:pt x="4" y="112"/>
                    </a:cubicBezTo>
                    <a:cubicBezTo>
                      <a:pt x="7" y="165"/>
                      <a:pt x="51" y="209"/>
                      <a:pt x="105" y="209"/>
                    </a:cubicBezTo>
                    <a:cubicBezTo>
                      <a:pt x="107" y="209"/>
                      <a:pt x="110" y="209"/>
                      <a:pt x="113" y="208"/>
                    </a:cubicBezTo>
                    <a:cubicBezTo>
                      <a:pt x="130" y="208"/>
                      <a:pt x="148" y="207"/>
                      <a:pt x="166" y="207"/>
                    </a:cubicBezTo>
                    <a:cubicBezTo>
                      <a:pt x="479" y="207"/>
                      <a:pt x="825" y="325"/>
                      <a:pt x="829" y="326"/>
                    </a:cubicBezTo>
                    <a:cubicBezTo>
                      <a:pt x="840" y="331"/>
                      <a:pt x="852" y="332"/>
                      <a:pt x="862" y="332"/>
                    </a:cubicBezTo>
                    <a:cubicBezTo>
                      <a:pt x="906" y="332"/>
                      <a:pt x="946" y="305"/>
                      <a:pt x="961" y="263"/>
                    </a:cubicBezTo>
                    <a:cubicBezTo>
                      <a:pt x="979" y="208"/>
                      <a:pt x="950" y="149"/>
                      <a:pt x="897" y="131"/>
                    </a:cubicBezTo>
                    <a:cubicBezTo>
                      <a:pt x="880" y="126"/>
                      <a:pt x="521"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0"/>
              <p:cNvSpPr/>
              <p:nvPr/>
            </p:nvSpPr>
            <p:spPr>
              <a:xfrm>
                <a:off x="3567862" y="2639474"/>
                <a:ext cx="102288" cy="24572"/>
              </a:xfrm>
              <a:custGeom>
                <a:rect b="b" l="l" r="r" t="t"/>
                <a:pathLst>
                  <a:path extrusionOk="0" h="829" w="3451">
                    <a:moveTo>
                      <a:pt x="2074" y="0"/>
                    </a:moveTo>
                    <a:cubicBezTo>
                      <a:pt x="1593" y="0"/>
                      <a:pt x="289" y="529"/>
                      <a:pt x="73" y="632"/>
                    </a:cubicBezTo>
                    <a:cubicBezTo>
                      <a:pt x="22" y="656"/>
                      <a:pt x="0" y="718"/>
                      <a:pt x="25" y="769"/>
                    </a:cubicBezTo>
                    <a:cubicBezTo>
                      <a:pt x="41" y="806"/>
                      <a:pt x="79" y="828"/>
                      <a:pt x="117" y="828"/>
                    </a:cubicBezTo>
                    <a:cubicBezTo>
                      <a:pt x="132" y="828"/>
                      <a:pt x="147" y="825"/>
                      <a:pt x="162" y="818"/>
                    </a:cubicBezTo>
                    <a:cubicBezTo>
                      <a:pt x="560" y="629"/>
                      <a:pt x="1722" y="205"/>
                      <a:pt x="2065" y="205"/>
                    </a:cubicBezTo>
                    <a:cubicBezTo>
                      <a:pt x="2085" y="205"/>
                      <a:pt x="2103" y="207"/>
                      <a:pt x="2117" y="210"/>
                    </a:cubicBezTo>
                    <a:cubicBezTo>
                      <a:pt x="2426" y="279"/>
                      <a:pt x="3295" y="556"/>
                      <a:pt x="3304" y="559"/>
                    </a:cubicBezTo>
                    <a:cubicBezTo>
                      <a:pt x="3315" y="563"/>
                      <a:pt x="3326" y="564"/>
                      <a:pt x="3336" y="564"/>
                    </a:cubicBezTo>
                    <a:cubicBezTo>
                      <a:pt x="3380" y="564"/>
                      <a:pt x="3420" y="536"/>
                      <a:pt x="3434" y="493"/>
                    </a:cubicBezTo>
                    <a:cubicBezTo>
                      <a:pt x="3451" y="438"/>
                      <a:pt x="3421" y="381"/>
                      <a:pt x="3366" y="362"/>
                    </a:cubicBezTo>
                    <a:cubicBezTo>
                      <a:pt x="3330" y="350"/>
                      <a:pt x="2479" y="78"/>
                      <a:pt x="2163" y="9"/>
                    </a:cubicBezTo>
                    <a:cubicBezTo>
                      <a:pt x="2138" y="3"/>
                      <a:pt x="2108" y="0"/>
                      <a:pt x="2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0"/>
              <p:cNvSpPr/>
              <p:nvPr/>
            </p:nvSpPr>
            <p:spPr>
              <a:xfrm>
                <a:off x="3504431" y="2658919"/>
                <a:ext cx="267916" cy="120961"/>
              </a:xfrm>
              <a:custGeom>
                <a:rect b="b" l="l" r="r" t="t"/>
                <a:pathLst>
                  <a:path extrusionOk="0" h="4081" w="9039">
                    <a:moveTo>
                      <a:pt x="4473" y="1"/>
                    </a:moveTo>
                    <a:cubicBezTo>
                      <a:pt x="4389" y="1"/>
                      <a:pt x="4313" y="6"/>
                      <a:pt x="4244" y="16"/>
                    </a:cubicBezTo>
                    <a:cubicBezTo>
                      <a:pt x="3084" y="192"/>
                      <a:pt x="1" y="2080"/>
                      <a:pt x="587" y="3603"/>
                    </a:cubicBezTo>
                    <a:cubicBezTo>
                      <a:pt x="727" y="3967"/>
                      <a:pt x="1730" y="4080"/>
                      <a:pt x="2899" y="4080"/>
                    </a:cubicBezTo>
                    <a:cubicBezTo>
                      <a:pt x="4666" y="4080"/>
                      <a:pt x="6811" y="3821"/>
                      <a:pt x="6917" y="3778"/>
                    </a:cubicBezTo>
                    <a:cubicBezTo>
                      <a:pt x="7092" y="3709"/>
                      <a:pt x="9038" y="1447"/>
                      <a:pt x="8898" y="1341"/>
                    </a:cubicBezTo>
                    <a:cubicBezTo>
                      <a:pt x="8765" y="1241"/>
                      <a:pt x="5792" y="1"/>
                      <a:pt x="4473"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0"/>
              <p:cNvSpPr/>
              <p:nvPr/>
            </p:nvSpPr>
            <p:spPr>
              <a:xfrm>
                <a:off x="3472834" y="2764677"/>
                <a:ext cx="344506" cy="31270"/>
              </a:xfrm>
              <a:custGeom>
                <a:rect b="b" l="l" r="r" t="t"/>
                <a:pathLst>
                  <a:path extrusionOk="0" h="1055" w="11623">
                    <a:moveTo>
                      <a:pt x="1" y="0"/>
                    </a:moveTo>
                    <a:lnTo>
                      <a:pt x="1" y="1054"/>
                    </a:lnTo>
                    <a:lnTo>
                      <a:pt x="11622" y="1054"/>
                    </a:lnTo>
                    <a:lnTo>
                      <a:pt x="116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0"/>
              <p:cNvSpPr/>
              <p:nvPr/>
            </p:nvSpPr>
            <p:spPr>
              <a:xfrm>
                <a:off x="4738253" y="1889061"/>
                <a:ext cx="79257" cy="1621901"/>
              </a:xfrm>
              <a:custGeom>
                <a:rect b="b" l="l" r="r" t="t"/>
                <a:pathLst>
                  <a:path extrusionOk="0" h="54720" w="2674">
                    <a:moveTo>
                      <a:pt x="0" y="0"/>
                    </a:moveTo>
                    <a:lnTo>
                      <a:pt x="0" y="54720"/>
                    </a:lnTo>
                    <a:lnTo>
                      <a:pt x="2674" y="54720"/>
                    </a:lnTo>
                    <a:lnTo>
                      <a:pt x="26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0"/>
              <p:cNvSpPr/>
              <p:nvPr/>
            </p:nvSpPr>
            <p:spPr>
              <a:xfrm>
                <a:off x="4763241" y="3342700"/>
                <a:ext cx="29225" cy="141205"/>
              </a:xfrm>
              <a:custGeom>
                <a:rect b="b" l="l" r="r" t="t"/>
                <a:pathLst>
                  <a:path extrusionOk="0" h="4764" w="986">
                    <a:moveTo>
                      <a:pt x="1" y="0"/>
                    </a:moveTo>
                    <a:lnTo>
                      <a:pt x="1" y="4763"/>
                    </a:lnTo>
                    <a:lnTo>
                      <a:pt x="985" y="4763"/>
                    </a:lnTo>
                    <a:lnTo>
                      <a:pt x="9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0"/>
              <p:cNvSpPr/>
              <p:nvPr/>
            </p:nvSpPr>
            <p:spPr>
              <a:xfrm>
                <a:off x="4763241" y="3144552"/>
                <a:ext cx="29225" cy="141235"/>
              </a:xfrm>
              <a:custGeom>
                <a:rect b="b" l="l" r="r" t="t"/>
                <a:pathLst>
                  <a:path extrusionOk="0" h="4765" w="986">
                    <a:moveTo>
                      <a:pt x="1" y="0"/>
                    </a:moveTo>
                    <a:lnTo>
                      <a:pt x="1" y="4765"/>
                    </a:lnTo>
                    <a:lnTo>
                      <a:pt x="985" y="4765"/>
                    </a:lnTo>
                    <a:lnTo>
                      <a:pt x="9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0"/>
              <p:cNvSpPr/>
              <p:nvPr/>
            </p:nvSpPr>
            <p:spPr>
              <a:xfrm>
                <a:off x="4763241" y="2946463"/>
                <a:ext cx="29225" cy="141205"/>
              </a:xfrm>
              <a:custGeom>
                <a:rect b="b" l="l" r="r" t="t"/>
                <a:pathLst>
                  <a:path extrusionOk="0" h="4764" w="986">
                    <a:moveTo>
                      <a:pt x="1" y="0"/>
                    </a:moveTo>
                    <a:lnTo>
                      <a:pt x="1" y="4763"/>
                    </a:lnTo>
                    <a:lnTo>
                      <a:pt x="985" y="4763"/>
                    </a:lnTo>
                    <a:lnTo>
                      <a:pt x="9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0"/>
              <p:cNvSpPr/>
              <p:nvPr/>
            </p:nvSpPr>
            <p:spPr>
              <a:xfrm>
                <a:off x="4763241" y="2748315"/>
                <a:ext cx="29225" cy="141205"/>
              </a:xfrm>
              <a:custGeom>
                <a:rect b="b" l="l" r="r" t="t"/>
                <a:pathLst>
                  <a:path extrusionOk="0" h="4764" w="986">
                    <a:moveTo>
                      <a:pt x="1" y="0"/>
                    </a:moveTo>
                    <a:lnTo>
                      <a:pt x="1" y="4763"/>
                    </a:lnTo>
                    <a:lnTo>
                      <a:pt x="985" y="4763"/>
                    </a:lnTo>
                    <a:lnTo>
                      <a:pt x="9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0"/>
              <p:cNvSpPr/>
              <p:nvPr/>
            </p:nvSpPr>
            <p:spPr>
              <a:xfrm>
                <a:off x="4763241" y="2550167"/>
                <a:ext cx="29225" cy="141205"/>
              </a:xfrm>
              <a:custGeom>
                <a:rect b="b" l="l" r="r" t="t"/>
                <a:pathLst>
                  <a:path extrusionOk="0" h="4764" w="986">
                    <a:moveTo>
                      <a:pt x="1" y="1"/>
                    </a:moveTo>
                    <a:lnTo>
                      <a:pt x="1" y="4764"/>
                    </a:lnTo>
                    <a:lnTo>
                      <a:pt x="985" y="4764"/>
                    </a:lnTo>
                    <a:lnTo>
                      <a:pt x="9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0"/>
              <p:cNvSpPr/>
              <p:nvPr/>
            </p:nvSpPr>
            <p:spPr>
              <a:xfrm>
                <a:off x="4763241" y="2352019"/>
                <a:ext cx="29225" cy="141264"/>
              </a:xfrm>
              <a:custGeom>
                <a:rect b="b" l="l" r="r" t="t"/>
                <a:pathLst>
                  <a:path extrusionOk="0" h="4766" w="986">
                    <a:moveTo>
                      <a:pt x="1" y="1"/>
                    </a:moveTo>
                    <a:lnTo>
                      <a:pt x="1" y="4765"/>
                    </a:lnTo>
                    <a:lnTo>
                      <a:pt x="985" y="4765"/>
                    </a:lnTo>
                    <a:lnTo>
                      <a:pt x="9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0"/>
              <p:cNvSpPr/>
              <p:nvPr/>
            </p:nvSpPr>
            <p:spPr>
              <a:xfrm>
                <a:off x="4763241" y="2153930"/>
                <a:ext cx="29225" cy="141205"/>
              </a:xfrm>
              <a:custGeom>
                <a:rect b="b" l="l" r="r" t="t"/>
                <a:pathLst>
                  <a:path extrusionOk="0" h="4764" w="986">
                    <a:moveTo>
                      <a:pt x="1" y="1"/>
                    </a:moveTo>
                    <a:lnTo>
                      <a:pt x="1" y="4764"/>
                    </a:lnTo>
                    <a:lnTo>
                      <a:pt x="985" y="4764"/>
                    </a:lnTo>
                    <a:lnTo>
                      <a:pt x="9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0"/>
              <p:cNvSpPr/>
              <p:nvPr/>
            </p:nvSpPr>
            <p:spPr>
              <a:xfrm>
                <a:off x="4763241" y="1955782"/>
                <a:ext cx="29225" cy="141205"/>
              </a:xfrm>
              <a:custGeom>
                <a:rect b="b" l="l" r="r" t="t"/>
                <a:pathLst>
                  <a:path extrusionOk="0" h="4764" w="986">
                    <a:moveTo>
                      <a:pt x="1" y="1"/>
                    </a:moveTo>
                    <a:lnTo>
                      <a:pt x="1" y="4764"/>
                    </a:lnTo>
                    <a:lnTo>
                      <a:pt x="985" y="4764"/>
                    </a:lnTo>
                    <a:lnTo>
                      <a:pt x="9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0"/>
              <p:cNvSpPr/>
              <p:nvPr/>
            </p:nvSpPr>
            <p:spPr>
              <a:xfrm>
                <a:off x="4395667" y="2716718"/>
                <a:ext cx="148734" cy="198736"/>
              </a:xfrm>
              <a:custGeom>
                <a:rect b="b" l="l" r="r" t="t"/>
                <a:pathLst>
                  <a:path extrusionOk="0" h="6705" w="5018">
                    <a:moveTo>
                      <a:pt x="0" y="0"/>
                    </a:moveTo>
                    <a:lnTo>
                      <a:pt x="422" y="6705"/>
                    </a:lnTo>
                    <a:lnTo>
                      <a:pt x="4923" y="6705"/>
                    </a:lnTo>
                    <a:lnTo>
                      <a:pt x="50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0"/>
              <p:cNvSpPr/>
              <p:nvPr/>
            </p:nvSpPr>
            <p:spPr>
              <a:xfrm>
                <a:off x="3704239" y="2395680"/>
                <a:ext cx="109075" cy="108393"/>
              </a:xfrm>
              <a:custGeom>
                <a:rect b="b" l="l" r="r" t="t"/>
                <a:pathLst>
                  <a:path extrusionOk="0" h="3657" w="3680">
                    <a:moveTo>
                      <a:pt x="1" y="1"/>
                    </a:moveTo>
                    <a:lnTo>
                      <a:pt x="211" y="1829"/>
                    </a:lnTo>
                    <a:cubicBezTo>
                      <a:pt x="809" y="3094"/>
                      <a:pt x="2919" y="3657"/>
                      <a:pt x="2919" y="3657"/>
                    </a:cubicBezTo>
                    <a:cubicBezTo>
                      <a:pt x="2919" y="3657"/>
                      <a:pt x="3679" y="2951"/>
                      <a:pt x="3539" y="1579"/>
                    </a:cubicBezTo>
                    <a:cubicBezTo>
                      <a:pt x="3398" y="208"/>
                      <a:pt x="1" y="1"/>
                      <a:pt x="1" y="1"/>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0"/>
              <p:cNvSpPr/>
              <p:nvPr/>
            </p:nvSpPr>
            <p:spPr>
              <a:xfrm>
                <a:off x="3691197" y="2279547"/>
                <a:ext cx="145029" cy="78101"/>
              </a:xfrm>
              <a:custGeom>
                <a:rect b="b" l="l" r="r" t="t"/>
                <a:pathLst>
                  <a:path extrusionOk="0" h="2635" w="4893">
                    <a:moveTo>
                      <a:pt x="3573" y="0"/>
                    </a:moveTo>
                    <a:cubicBezTo>
                      <a:pt x="3545" y="0"/>
                      <a:pt x="3517" y="1"/>
                      <a:pt x="3487" y="2"/>
                    </a:cubicBezTo>
                    <a:cubicBezTo>
                      <a:pt x="1119" y="120"/>
                      <a:pt x="1" y="2635"/>
                      <a:pt x="1" y="2635"/>
                    </a:cubicBezTo>
                    <a:lnTo>
                      <a:pt x="4308" y="1620"/>
                    </a:lnTo>
                    <a:cubicBezTo>
                      <a:pt x="4308" y="1620"/>
                      <a:pt x="4893" y="0"/>
                      <a:pt x="3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0"/>
              <p:cNvSpPr/>
              <p:nvPr/>
            </p:nvSpPr>
            <p:spPr>
              <a:xfrm>
                <a:off x="3693035" y="2285801"/>
                <a:ext cx="145029" cy="78101"/>
              </a:xfrm>
              <a:custGeom>
                <a:rect b="b" l="l" r="r" t="t"/>
                <a:pathLst>
                  <a:path extrusionOk="0" h="2635" w="4893">
                    <a:moveTo>
                      <a:pt x="3573" y="1"/>
                    </a:moveTo>
                    <a:cubicBezTo>
                      <a:pt x="3545" y="1"/>
                      <a:pt x="3517" y="2"/>
                      <a:pt x="3487" y="3"/>
                    </a:cubicBezTo>
                    <a:cubicBezTo>
                      <a:pt x="1119" y="119"/>
                      <a:pt x="1" y="2634"/>
                      <a:pt x="1" y="2634"/>
                    </a:cubicBezTo>
                    <a:lnTo>
                      <a:pt x="4308" y="1621"/>
                    </a:lnTo>
                    <a:cubicBezTo>
                      <a:pt x="4308" y="1621"/>
                      <a:pt x="4893" y="1"/>
                      <a:pt x="3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0"/>
              <p:cNvSpPr/>
              <p:nvPr/>
            </p:nvSpPr>
            <p:spPr>
              <a:xfrm>
                <a:off x="3667099" y="2299910"/>
                <a:ext cx="171260" cy="131216"/>
              </a:xfrm>
              <a:custGeom>
                <a:rect b="b" l="l" r="r" t="t"/>
                <a:pathLst>
                  <a:path extrusionOk="0" h="4427" w="5778">
                    <a:moveTo>
                      <a:pt x="3998" y="0"/>
                    </a:moveTo>
                    <a:cubicBezTo>
                      <a:pt x="2364" y="0"/>
                      <a:pt x="0" y="2816"/>
                      <a:pt x="0" y="2816"/>
                    </a:cubicBezTo>
                    <a:cubicBezTo>
                      <a:pt x="0" y="2816"/>
                      <a:pt x="339" y="3817"/>
                      <a:pt x="1370" y="4426"/>
                    </a:cubicBezTo>
                    <a:cubicBezTo>
                      <a:pt x="1498" y="3806"/>
                      <a:pt x="1763" y="3511"/>
                      <a:pt x="2144" y="3489"/>
                    </a:cubicBezTo>
                    <a:lnTo>
                      <a:pt x="4722" y="2411"/>
                    </a:lnTo>
                    <a:lnTo>
                      <a:pt x="5778" y="2293"/>
                    </a:lnTo>
                    <a:lnTo>
                      <a:pt x="5403" y="1707"/>
                    </a:lnTo>
                    <a:cubicBezTo>
                      <a:pt x="5262" y="1366"/>
                      <a:pt x="5366" y="1381"/>
                      <a:pt x="5708" y="1320"/>
                    </a:cubicBezTo>
                    <a:cubicBezTo>
                      <a:pt x="5708" y="1320"/>
                      <a:pt x="5590" y="159"/>
                      <a:pt x="4512" y="112"/>
                    </a:cubicBezTo>
                    <a:cubicBezTo>
                      <a:pt x="4353" y="35"/>
                      <a:pt x="4180" y="0"/>
                      <a:pt x="39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0"/>
              <p:cNvSpPr/>
              <p:nvPr/>
            </p:nvSpPr>
            <p:spPr>
              <a:xfrm>
                <a:off x="3681534" y="2377717"/>
                <a:ext cx="37584" cy="37465"/>
              </a:xfrm>
              <a:custGeom>
                <a:rect b="b" l="l" r="r" t="t"/>
                <a:pathLst>
                  <a:path extrusionOk="0" h="1264" w="1268">
                    <a:moveTo>
                      <a:pt x="343" y="1"/>
                    </a:moveTo>
                    <a:cubicBezTo>
                      <a:pt x="217" y="1"/>
                      <a:pt x="118" y="97"/>
                      <a:pt x="86" y="348"/>
                    </a:cubicBezTo>
                    <a:cubicBezTo>
                      <a:pt x="1" y="1018"/>
                      <a:pt x="461" y="1263"/>
                      <a:pt x="829" y="1263"/>
                    </a:cubicBezTo>
                    <a:cubicBezTo>
                      <a:pt x="1067" y="1263"/>
                      <a:pt x="1267" y="1161"/>
                      <a:pt x="1258" y="1004"/>
                    </a:cubicBezTo>
                    <a:cubicBezTo>
                      <a:pt x="1241" y="713"/>
                      <a:pt x="687" y="1"/>
                      <a:pt x="343"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0"/>
              <p:cNvSpPr/>
              <p:nvPr/>
            </p:nvSpPr>
            <p:spPr>
              <a:xfrm>
                <a:off x="3705632" y="2303882"/>
                <a:ext cx="126504" cy="157655"/>
              </a:xfrm>
              <a:custGeom>
                <a:rect b="b" l="l" r="r" t="t"/>
                <a:pathLst>
                  <a:path extrusionOk="0" h="5319" w="4268">
                    <a:moveTo>
                      <a:pt x="2741" y="1"/>
                    </a:moveTo>
                    <a:cubicBezTo>
                      <a:pt x="1974" y="1"/>
                      <a:pt x="468" y="1039"/>
                      <a:pt x="422" y="1292"/>
                    </a:cubicBezTo>
                    <a:cubicBezTo>
                      <a:pt x="375" y="1549"/>
                      <a:pt x="657" y="2968"/>
                      <a:pt x="657" y="3039"/>
                    </a:cubicBezTo>
                    <a:cubicBezTo>
                      <a:pt x="657" y="3108"/>
                      <a:pt x="282" y="3332"/>
                      <a:pt x="141" y="3426"/>
                    </a:cubicBezTo>
                    <a:cubicBezTo>
                      <a:pt x="0" y="3519"/>
                      <a:pt x="704" y="4926"/>
                      <a:pt x="704" y="4926"/>
                    </a:cubicBezTo>
                    <a:cubicBezTo>
                      <a:pt x="870" y="5259"/>
                      <a:pt x="1753" y="5318"/>
                      <a:pt x="2426" y="5318"/>
                    </a:cubicBezTo>
                    <a:cubicBezTo>
                      <a:pt x="2794" y="5318"/>
                      <a:pt x="3098" y="5301"/>
                      <a:pt x="3189" y="5301"/>
                    </a:cubicBezTo>
                    <a:cubicBezTo>
                      <a:pt x="3446" y="5301"/>
                      <a:pt x="4267" y="4738"/>
                      <a:pt x="4243" y="4573"/>
                    </a:cubicBezTo>
                    <a:cubicBezTo>
                      <a:pt x="4221" y="4410"/>
                      <a:pt x="3962" y="2955"/>
                      <a:pt x="3915" y="2839"/>
                    </a:cubicBezTo>
                    <a:cubicBezTo>
                      <a:pt x="3868" y="2721"/>
                      <a:pt x="3846" y="1245"/>
                      <a:pt x="3775" y="1080"/>
                    </a:cubicBezTo>
                    <a:cubicBezTo>
                      <a:pt x="3705" y="917"/>
                      <a:pt x="3540" y="49"/>
                      <a:pt x="2790" y="2"/>
                    </a:cubicBezTo>
                    <a:cubicBezTo>
                      <a:pt x="2774" y="1"/>
                      <a:pt x="2758" y="1"/>
                      <a:pt x="2741"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0"/>
              <p:cNvSpPr/>
              <p:nvPr/>
            </p:nvSpPr>
            <p:spPr>
              <a:xfrm>
                <a:off x="4434407" y="2885581"/>
                <a:ext cx="45408" cy="8388"/>
              </a:xfrm>
              <a:custGeom>
                <a:rect b="b" l="l" r="r" t="t"/>
                <a:pathLst>
                  <a:path extrusionOk="0" h="283" w="1532">
                    <a:moveTo>
                      <a:pt x="142" y="1"/>
                    </a:moveTo>
                    <a:cubicBezTo>
                      <a:pt x="63" y="1"/>
                      <a:pt x="1" y="63"/>
                      <a:pt x="1" y="141"/>
                    </a:cubicBezTo>
                    <a:cubicBezTo>
                      <a:pt x="1" y="219"/>
                      <a:pt x="63" y="282"/>
                      <a:pt x="142" y="282"/>
                    </a:cubicBezTo>
                    <a:lnTo>
                      <a:pt x="1389" y="282"/>
                    </a:lnTo>
                    <a:cubicBezTo>
                      <a:pt x="1468" y="282"/>
                      <a:pt x="1531" y="219"/>
                      <a:pt x="1531" y="141"/>
                    </a:cubicBezTo>
                    <a:cubicBezTo>
                      <a:pt x="1531" y="63"/>
                      <a:pt x="1468" y="1"/>
                      <a:pt x="1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0"/>
              <p:cNvSpPr/>
              <p:nvPr/>
            </p:nvSpPr>
            <p:spPr>
              <a:xfrm>
                <a:off x="4434407" y="2869219"/>
                <a:ext cx="45408" cy="8388"/>
              </a:xfrm>
              <a:custGeom>
                <a:rect b="b" l="l" r="r" t="t"/>
                <a:pathLst>
                  <a:path extrusionOk="0" h="283" w="1532">
                    <a:moveTo>
                      <a:pt x="142" y="1"/>
                    </a:moveTo>
                    <a:cubicBezTo>
                      <a:pt x="63" y="1"/>
                      <a:pt x="1" y="64"/>
                      <a:pt x="1" y="142"/>
                    </a:cubicBezTo>
                    <a:cubicBezTo>
                      <a:pt x="1" y="220"/>
                      <a:pt x="63" y="282"/>
                      <a:pt x="142" y="282"/>
                    </a:cubicBezTo>
                    <a:lnTo>
                      <a:pt x="1389" y="282"/>
                    </a:lnTo>
                    <a:cubicBezTo>
                      <a:pt x="1468" y="282"/>
                      <a:pt x="1531" y="220"/>
                      <a:pt x="1531" y="142"/>
                    </a:cubicBezTo>
                    <a:cubicBezTo>
                      <a:pt x="1531" y="64"/>
                      <a:pt x="1468" y="1"/>
                      <a:pt x="1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0"/>
              <p:cNvSpPr/>
              <p:nvPr/>
            </p:nvSpPr>
            <p:spPr>
              <a:xfrm>
                <a:off x="4434407" y="2852561"/>
                <a:ext cx="45408" cy="8358"/>
              </a:xfrm>
              <a:custGeom>
                <a:rect b="b" l="l" r="r" t="t"/>
                <a:pathLst>
                  <a:path extrusionOk="0" h="282" w="1532">
                    <a:moveTo>
                      <a:pt x="142" y="0"/>
                    </a:moveTo>
                    <a:cubicBezTo>
                      <a:pt x="63" y="0"/>
                      <a:pt x="1" y="64"/>
                      <a:pt x="1" y="141"/>
                    </a:cubicBezTo>
                    <a:cubicBezTo>
                      <a:pt x="1" y="218"/>
                      <a:pt x="63" y="282"/>
                      <a:pt x="142" y="282"/>
                    </a:cubicBezTo>
                    <a:lnTo>
                      <a:pt x="1389" y="282"/>
                    </a:lnTo>
                    <a:cubicBezTo>
                      <a:pt x="1468" y="282"/>
                      <a:pt x="1531" y="218"/>
                      <a:pt x="1531" y="141"/>
                    </a:cubicBezTo>
                    <a:cubicBezTo>
                      <a:pt x="1531" y="64"/>
                      <a:pt x="1468" y="0"/>
                      <a:pt x="1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0"/>
              <p:cNvSpPr/>
              <p:nvPr/>
            </p:nvSpPr>
            <p:spPr>
              <a:xfrm>
                <a:off x="4421750" y="2747693"/>
                <a:ext cx="65504" cy="74960"/>
              </a:xfrm>
              <a:custGeom>
                <a:rect b="b" l="l" r="r" t="t"/>
                <a:pathLst>
                  <a:path extrusionOk="0" h="2529" w="2210">
                    <a:moveTo>
                      <a:pt x="1072" y="0"/>
                    </a:moveTo>
                    <a:cubicBezTo>
                      <a:pt x="473" y="0"/>
                      <a:pt x="0" y="567"/>
                      <a:pt x="18" y="1264"/>
                    </a:cubicBezTo>
                    <a:cubicBezTo>
                      <a:pt x="35" y="1961"/>
                      <a:pt x="538" y="2528"/>
                      <a:pt x="1137" y="2528"/>
                    </a:cubicBezTo>
                    <a:cubicBezTo>
                      <a:pt x="1736" y="2528"/>
                      <a:pt x="2209" y="1961"/>
                      <a:pt x="2191" y="1264"/>
                    </a:cubicBezTo>
                    <a:cubicBezTo>
                      <a:pt x="2174" y="567"/>
                      <a:pt x="1671"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0"/>
              <p:cNvSpPr/>
              <p:nvPr/>
            </p:nvSpPr>
            <p:spPr>
              <a:xfrm>
                <a:off x="4423796" y="2752465"/>
                <a:ext cx="56553" cy="65386"/>
              </a:xfrm>
              <a:custGeom>
                <a:rect b="b" l="l" r="r" t="t"/>
                <a:pathLst>
                  <a:path extrusionOk="0" h="2206" w="1908">
                    <a:moveTo>
                      <a:pt x="926" y="1"/>
                    </a:moveTo>
                    <a:cubicBezTo>
                      <a:pt x="407" y="1"/>
                      <a:pt x="1" y="495"/>
                      <a:pt x="16" y="1103"/>
                    </a:cubicBezTo>
                    <a:cubicBezTo>
                      <a:pt x="32" y="1713"/>
                      <a:pt x="463" y="2206"/>
                      <a:pt x="980" y="2206"/>
                    </a:cubicBezTo>
                    <a:cubicBezTo>
                      <a:pt x="1501" y="2206"/>
                      <a:pt x="1907" y="1713"/>
                      <a:pt x="1891" y="1103"/>
                    </a:cubicBezTo>
                    <a:cubicBezTo>
                      <a:pt x="1876" y="495"/>
                      <a:pt x="1443" y="1"/>
                      <a:pt x="9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0"/>
              <p:cNvSpPr/>
              <p:nvPr/>
            </p:nvSpPr>
            <p:spPr>
              <a:xfrm>
                <a:off x="4626212" y="3134148"/>
                <a:ext cx="83881" cy="102347"/>
              </a:xfrm>
              <a:custGeom>
                <a:rect b="b" l="l" r="r" t="t"/>
                <a:pathLst>
                  <a:path extrusionOk="0" h="3453" w="2830">
                    <a:moveTo>
                      <a:pt x="1492" y="1"/>
                    </a:moveTo>
                    <a:lnTo>
                      <a:pt x="0" y="2627"/>
                    </a:lnTo>
                    <a:lnTo>
                      <a:pt x="1184" y="3453"/>
                    </a:lnTo>
                    <a:lnTo>
                      <a:pt x="2829" y="743"/>
                    </a:lnTo>
                    <a:lnTo>
                      <a:pt x="14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0"/>
              <p:cNvSpPr/>
              <p:nvPr/>
            </p:nvSpPr>
            <p:spPr>
              <a:xfrm>
                <a:off x="4369879" y="3116275"/>
                <a:ext cx="68706" cy="108245"/>
              </a:xfrm>
              <a:custGeom>
                <a:rect b="b" l="l" r="r" t="t"/>
                <a:pathLst>
                  <a:path extrusionOk="0" h="3652" w="2318">
                    <a:moveTo>
                      <a:pt x="2117" y="0"/>
                    </a:moveTo>
                    <a:lnTo>
                      <a:pt x="1" y="242"/>
                    </a:lnTo>
                    <a:lnTo>
                      <a:pt x="314" y="3652"/>
                    </a:lnTo>
                    <a:lnTo>
                      <a:pt x="2317" y="3591"/>
                    </a:lnTo>
                    <a:lnTo>
                      <a:pt x="21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0"/>
              <p:cNvSpPr/>
              <p:nvPr/>
            </p:nvSpPr>
            <p:spPr>
              <a:xfrm>
                <a:off x="4301143" y="3118913"/>
                <a:ext cx="81125" cy="96834"/>
              </a:xfrm>
              <a:custGeom>
                <a:rect b="b" l="l" r="r" t="t"/>
                <a:pathLst>
                  <a:path extrusionOk="0" h="3267" w="2737">
                    <a:moveTo>
                      <a:pt x="1167" y="1"/>
                    </a:moveTo>
                    <a:lnTo>
                      <a:pt x="0" y="2495"/>
                    </a:lnTo>
                    <a:lnTo>
                      <a:pt x="1417" y="3267"/>
                    </a:lnTo>
                    <a:lnTo>
                      <a:pt x="2737" y="692"/>
                    </a:lnTo>
                    <a:lnTo>
                      <a:pt x="11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0"/>
              <p:cNvSpPr/>
              <p:nvPr/>
            </p:nvSpPr>
            <p:spPr>
              <a:xfrm>
                <a:off x="4256859" y="3089687"/>
                <a:ext cx="82755" cy="108305"/>
              </a:xfrm>
              <a:custGeom>
                <a:rect b="b" l="l" r="r" t="t"/>
                <a:pathLst>
                  <a:path extrusionOk="0" h="3654" w="2792">
                    <a:moveTo>
                      <a:pt x="1541" y="1"/>
                    </a:moveTo>
                    <a:lnTo>
                      <a:pt x="0" y="574"/>
                    </a:lnTo>
                    <a:lnTo>
                      <a:pt x="1015" y="3654"/>
                    </a:lnTo>
                    <a:lnTo>
                      <a:pt x="2791" y="3188"/>
                    </a:lnTo>
                    <a:lnTo>
                      <a:pt x="15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0"/>
              <p:cNvSpPr/>
              <p:nvPr/>
            </p:nvSpPr>
            <p:spPr>
              <a:xfrm>
                <a:off x="4352036" y="3110495"/>
                <a:ext cx="57531" cy="97871"/>
              </a:xfrm>
              <a:custGeom>
                <a:rect b="b" l="l" r="r" t="t"/>
                <a:pathLst>
                  <a:path extrusionOk="0" h="3302" w="1941">
                    <a:moveTo>
                      <a:pt x="355" y="0"/>
                    </a:moveTo>
                    <a:lnTo>
                      <a:pt x="1" y="3112"/>
                    </a:lnTo>
                    <a:lnTo>
                      <a:pt x="1472" y="3301"/>
                    </a:lnTo>
                    <a:lnTo>
                      <a:pt x="1941" y="40"/>
                    </a:lnTo>
                    <a:lnTo>
                      <a:pt x="3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0"/>
              <p:cNvSpPr/>
              <p:nvPr/>
            </p:nvSpPr>
            <p:spPr>
              <a:xfrm>
                <a:off x="4628435" y="3095022"/>
                <a:ext cx="71077" cy="101843"/>
              </a:xfrm>
              <a:custGeom>
                <a:rect b="b" l="l" r="r" t="t"/>
                <a:pathLst>
                  <a:path extrusionOk="0" h="3436" w="2398">
                    <a:moveTo>
                      <a:pt x="837" y="1"/>
                    </a:moveTo>
                    <a:lnTo>
                      <a:pt x="1" y="3019"/>
                    </a:lnTo>
                    <a:lnTo>
                      <a:pt x="1424" y="3436"/>
                    </a:lnTo>
                    <a:lnTo>
                      <a:pt x="2397" y="288"/>
                    </a:lnTo>
                    <a:lnTo>
                      <a:pt x="8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0"/>
              <p:cNvSpPr/>
              <p:nvPr/>
            </p:nvSpPr>
            <p:spPr>
              <a:xfrm>
                <a:off x="4413184" y="3073325"/>
                <a:ext cx="73893" cy="132698"/>
              </a:xfrm>
              <a:custGeom>
                <a:rect b="b" l="l" r="r" t="t"/>
                <a:pathLst>
                  <a:path extrusionOk="0" h="4477" w="2493">
                    <a:moveTo>
                      <a:pt x="1792" y="1"/>
                    </a:moveTo>
                    <a:lnTo>
                      <a:pt x="0" y="336"/>
                    </a:lnTo>
                    <a:lnTo>
                      <a:pt x="771" y="4476"/>
                    </a:lnTo>
                    <a:lnTo>
                      <a:pt x="2492" y="4365"/>
                    </a:lnTo>
                    <a:lnTo>
                      <a:pt x="17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0"/>
              <p:cNvSpPr/>
              <p:nvPr/>
            </p:nvSpPr>
            <p:spPr>
              <a:xfrm>
                <a:off x="4425633" y="3102877"/>
                <a:ext cx="115803" cy="117849"/>
              </a:xfrm>
              <a:custGeom>
                <a:rect b="b" l="l" r="r" t="t"/>
                <a:pathLst>
                  <a:path extrusionOk="0" h="3976" w="3907">
                    <a:moveTo>
                      <a:pt x="2291" y="0"/>
                    </a:moveTo>
                    <a:lnTo>
                      <a:pt x="1" y="2545"/>
                    </a:lnTo>
                    <a:lnTo>
                      <a:pt x="1405" y="3975"/>
                    </a:lnTo>
                    <a:lnTo>
                      <a:pt x="3906" y="1390"/>
                    </a:lnTo>
                    <a:lnTo>
                      <a:pt x="22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0"/>
              <p:cNvSpPr/>
              <p:nvPr/>
            </p:nvSpPr>
            <p:spPr>
              <a:xfrm>
                <a:off x="4529702" y="3108953"/>
                <a:ext cx="78546" cy="113195"/>
              </a:xfrm>
              <a:custGeom>
                <a:rect b="b" l="l" r="r" t="t"/>
                <a:pathLst>
                  <a:path extrusionOk="0" h="3819" w="2650">
                    <a:moveTo>
                      <a:pt x="2081" y="1"/>
                    </a:moveTo>
                    <a:lnTo>
                      <a:pt x="1" y="459"/>
                    </a:lnTo>
                    <a:lnTo>
                      <a:pt x="661" y="3819"/>
                    </a:lnTo>
                    <a:lnTo>
                      <a:pt x="2650" y="3553"/>
                    </a:lnTo>
                    <a:lnTo>
                      <a:pt x="20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0"/>
              <p:cNvSpPr/>
              <p:nvPr/>
            </p:nvSpPr>
            <p:spPr>
              <a:xfrm>
                <a:off x="4598735" y="3083700"/>
                <a:ext cx="60110" cy="148081"/>
              </a:xfrm>
              <a:custGeom>
                <a:rect b="b" l="l" r="r" t="t"/>
                <a:pathLst>
                  <a:path extrusionOk="0" h="4996" w="2028">
                    <a:moveTo>
                      <a:pt x="1523" y="0"/>
                    </a:moveTo>
                    <a:lnTo>
                      <a:pt x="0" y="154"/>
                    </a:lnTo>
                    <a:lnTo>
                      <a:pt x="569" y="4908"/>
                    </a:lnTo>
                    <a:lnTo>
                      <a:pt x="2028" y="4996"/>
                    </a:lnTo>
                    <a:lnTo>
                      <a:pt x="15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0"/>
              <p:cNvSpPr/>
              <p:nvPr/>
            </p:nvSpPr>
            <p:spPr>
              <a:xfrm>
                <a:off x="4487612" y="3097749"/>
                <a:ext cx="111713" cy="134773"/>
              </a:xfrm>
              <a:custGeom>
                <a:rect b="b" l="l" r="r" t="t"/>
                <a:pathLst>
                  <a:path extrusionOk="0" h="4547" w="3769">
                    <a:moveTo>
                      <a:pt x="1555" y="1"/>
                    </a:moveTo>
                    <a:lnTo>
                      <a:pt x="1" y="953"/>
                    </a:lnTo>
                    <a:lnTo>
                      <a:pt x="2201" y="4546"/>
                    </a:lnTo>
                    <a:lnTo>
                      <a:pt x="3769" y="3826"/>
                    </a:lnTo>
                    <a:lnTo>
                      <a:pt x="15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0"/>
              <p:cNvSpPr/>
              <p:nvPr/>
            </p:nvSpPr>
            <p:spPr>
              <a:xfrm>
                <a:off x="4559994" y="3098579"/>
                <a:ext cx="63845" cy="112632"/>
              </a:xfrm>
              <a:custGeom>
                <a:rect b="b" l="l" r="r" t="t"/>
                <a:pathLst>
                  <a:path extrusionOk="0" h="3800" w="2154">
                    <a:moveTo>
                      <a:pt x="702" y="0"/>
                    </a:moveTo>
                    <a:lnTo>
                      <a:pt x="1" y="3349"/>
                    </a:lnTo>
                    <a:lnTo>
                      <a:pt x="1328" y="3800"/>
                    </a:lnTo>
                    <a:lnTo>
                      <a:pt x="2154" y="304"/>
                    </a:lnTo>
                    <a:lnTo>
                      <a:pt x="7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0"/>
              <p:cNvSpPr/>
              <p:nvPr/>
            </p:nvSpPr>
            <p:spPr>
              <a:xfrm>
                <a:off x="4246959" y="3154511"/>
                <a:ext cx="461465" cy="264092"/>
              </a:xfrm>
              <a:custGeom>
                <a:rect b="b" l="l" r="r" t="t"/>
                <a:pathLst>
                  <a:path extrusionOk="0" h="8910" w="15569">
                    <a:moveTo>
                      <a:pt x="11336" y="0"/>
                    </a:moveTo>
                    <a:lnTo>
                      <a:pt x="0" y="469"/>
                    </a:lnTo>
                    <a:lnTo>
                      <a:pt x="328" y="8815"/>
                    </a:lnTo>
                    <a:lnTo>
                      <a:pt x="15426" y="8909"/>
                    </a:lnTo>
                    <a:lnTo>
                      <a:pt x="15568" y="563"/>
                    </a:lnTo>
                    <a:lnTo>
                      <a:pt x="113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0"/>
              <p:cNvSpPr/>
              <p:nvPr/>
            </p:nvSpPr>
            <p:spPr>
              <a:xfrm>
                <a:off x="4256682" y="3154511"/>
                <a:ext cx="451743" cy="264092"/>
              </a:xfrm>
              <a:custGeom>
                <a:rect b="b" l="l" r="r" t="t"/>
                <a:pathLst>
                  <a:path extrusionOk="0" h="8910" w="15241">
                    <a:moveTo>
                      <a:pt x="11008" y="0"/>
                    </a:moveTo>
                    <a:lnTo>
                      <a:pt x="10831" y="7925"/>
                    </a:lnTo>
                    <a:lnTo>
                      <a:pt x="0" y="8815"/>
                    </a:lnTo>
                    <a:lnTo>
                      <a:pt x="15098" y="8909"/>
                    </a:lnTo>
                    <a:lnTo>
                      <a:pt x="15240" y="563"/>
                    </a:lnTo>
                    <a:lnTo>
                      <a:pt x="110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0"/>
              <p:cNvSpPr/>
              <p:nvPr/>
            </p:nvSpPr>
            <p:spPr>
              <a:xfrm>
                <a:off x="4256682" y="3154511"/>
                <a:ext cx="451743" cy="264092"/>
              </a:xfrm>
              <a:custGeom>
                <a:rect b="b" l="l" r="r" t="t"/>
                <a:pathLst>
                  <a:path extrusionOk="0" h="8910" w="15241">
                    <a:moveTo>
                      <a:pt x="11008" y="0"/>
                    </a:moveTo>
                    <a:lnTo>
                      <a:pt x="10831" y="7925"/>
                    </a:lnTo>
                    <a:lnTo>
                      <a:pt x="0" y="8815"/>
                    </a:lnTo>
                    <a:lnTo>
                      <a:pt x="15098" y="8909"/>
                    </a:lnTo>
                    <a:lnTo>
                      <a:pt x="15240" y="563"/>
                    </a:lnTo>
                    <a:lnTo>
                      <a:pt x="11008"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0"/>
              <p:cNvSpPr/>
              <p:nvPr/>
            </p:nvSpPr>
            <p:spPr>
              <a:xfrm>
                <a:off x="4247078" y="3157268"/>
                <a:ext cx="461198" cy="53945"/>
              </a:xfrm>
              <a:custGeom>
                <a:rect b="b" l="l" r="r" t="t"/>
                <a:pathLst>
                  <a:path extrusionOk="0" h="1820" w="15560">
                    <a:moveTo>
                      <a:pt x="11507" y="1"/>
                    </a:moveTo>
                    <a:lnTo>
                      <a:pt x="1" y="488"/>
                    </a:lnTo>
                    <a:lnTo>
                      <a:pt x="53" y="1820"/>
                    </a:lnTo>
                    <a:lnTo>
                      <a:pt x="11456" y="1020"/>
                    </a:lnTo>
                    <a:lnTo>
                      <a:pt x="15545" y="1640"/>
                    </a:lnTo>
                    <a:lnTo>
                      <a:pt x="15560" y="715"/>
                    </a:lnTo>
                    <a:lnTo>
                      <a:pt x="11507" y="1"/>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0"/>
              <p:cNvSpPr/>
              <p:nvPr/>
            </p:nvSpPr>
            <p:spPr>
              <a:xfrm>
                <a:off x="4238956" y="3146153"/>
                <a:ext cx="475366" cy="54212"/>
              </a:xfrm>
              <a:custGeom>
                <a:rect b="b" l="l" r="r" t="t"/>
                <a:pathLst>
                  <a:path extrusionOk="0" h="1829" w="16038">
                    <a:moveTo>
                      <a:pt x="11641" y="1"/>
                    </a:moveTo>
                    <a:lnTo>
                      <a:pt x="1" y="494"/>
                    </a:lnTo>
                    <a:lnTo>
                      <a:pt x="36" y="1829"/>
                    </a:lnTo>
                    <a:lnTo>
                      <a:pt x="11589" y="1020"/>
                    </a:lnTo>
                    <a:lnTo>
                      <a:pt x="16001" y="1688"/>
                    </a:lnTo>
                    <a:lnTo>
                      <a:pt x="16038" y="775"/>
                    </a:lnTo>
                    <a:lnTo>
                      <a:pt x="11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0"/>
              <p:cNvSpPr/>
              <p:nvPr/>
            </p:nvSpPr>
            <p:spPr>
              <a:xfrm>
                <a:off x="4238956" y="3146153"/>
                <a:ext cx="345039" cy="54212"/>
              </a:xfrm>
              <a:custGeom>
                <a:rect b="b" l="l" r="r" t="t"/>
                <a:pathLst>
                  <a:path extrusionOk="0" h="1829" w="11641">
                    <a:moveTo>
                      <a:pt x="11641" y="1"/>
                    </a:moveTo>
                    <a:lnTo>
                      <a:pt x="1" y="494"/>
                    </a:lnTo>
                    <a:lnTo>
                      <a:pt x="36" y="1829"/>
                    </a:lnTo>
                    <a:lnTo>
                      <a:pt x="11589" y="1020"/>
                    </a:lnTo>
                    <a:lnTo>
                      <a:pt x="11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0"/>
              <p:cNvSpPr/>
              <p:nvPr/>
            </p:nvSpPr>
            <p:spPr>
              <a:xfrm>
                <a:off x="4282350" y="3217765"/>
                <a:ext cx="275296" cy="24305"/>
              </a:xfrm>
              <a:custGeom>
                <a:rect b="b" l="l" r="r" t="t"/>
                <a:pathLst>
                  <a:path extrusionOk="0" h="820" w="9288">
                    <a:moveTo>
                      <a:pt x="9216" y="1"/>
                    </a:moveTo>
                    <a:cubicBezTo>
                      <a:pt x="9214" y="1"/>
                      <a:pt x="9212" y="1"/>
                      <a:pt x="9211" y="1"/>
                    </a:cubicBezTo>
                    <a:lnTo>
                      <a:pt x="67" y="682"/>
                    </a:lnTo>
                    <a:cubicBezTo>
                      <a:pt x="29" y="685"/>
                      <a:pt x="1" y="716"/>
                      <a:pt x="4" y="756"/>
                    </a:cubicBezTo>
                    <a:cubicBezTo>
                      <a:pt x="7" y="790"/>
                      <a:pt x="37" y="819"/>
                      <a:pt x="73" y="819"/>
                    </a:cubicBezTo>
                    <a:lnTo>
                      <a:pt x="78" y="819"/>
                    </a:lnTo>
                    <a:lnTo>
                      <a:pt x="9221" y="139"/>
                    </a:lnTo>
                    <a:cubicBezTo>
                      <a:pt x="9259" y="136"/>
                      <a:pt x="9288" y="102"/>
                      <a:pt x="9285" y="65"/>
                    </a:cubicBezTo>
                    <a:cubicBezTo>
                      <a:pt x="9282" y="29"/>
                      <a:pt x="9251" y="1"/>
                      <a:pt x="9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0"/>
              <p:cNvSpPr/>
              <p:nvPr/>
            </p:nvSpPr>
            <p:spPr>
              <a:xfrm>
                <a:off x="4320320" y="3262937"/>
                <a:ext cx="220522" cy="15917"/>
              </a:xfrm>
              <a:custGeom>
                <a:rect b="b" l="l" r="r" t="t"/>
                <a:pathLst>
                  <a:path extrusionOk="0" h="537" w="7440">
                    <a:moveTo>
                      <a:pt x="7373" y="1"/>
                    </a:moveTo>
                    <a:cubicBezTo>
                      <a:pt x="7370" y="1"/>
                      <a:pt x="7368" y="1"/>
                      <a:pt x="7366" y="1"/>
                    </a:cubicBezTo>
                    <a:lnTo>
                      <a:pt x="67" y="400"/>
                    </a:lnTo>
                    <a:cubicBezTo>
                      <a:pt x="29" y="402"/>
                      <a:pt x="0" y="434"/>
                      <a:pt x="2" y="471"/>
                    </a:cubicBezTo>
                    <a:cubicBezTo>
                      <a:pt x="3" y="509"/>
                      <a:pt x="35" y="537"/>
                      <a:pt x="70" y="537"/>
                    </a:cubicBezTo>
                    <a:lnTo>
                      <a:pt x="74" y="537"/>
                    </a:lnTo>
                    <a:lnTo>
                      <a:pt x="7373" y="139"/>
                    </a:lnTo>
                    <a:cubicBezTo>
                      <a:pt x="7411" y="136"/>
                      <a:pt x="7440" y="104"/>
                      <a:pt x="7437" y="66"/>
                    </a:cubicBezTo>
                    <a:cubicBezTo>
                      <a:pt x="7435" y="31"/>
                      <a:pt x="7407" y="1"/>
                      <a:pt x="7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0"/>
              <p:cNvSpPr/>
              <p:nvPr/>
            </p:nvSpPr>
            <p:spPr>
              <a:xfrm>
                <a:off x="4294177" y="3301173"/>
                <a:ext cx="252888" cy="23564"/>
              </a:xfrm>
              <a:custGeom>
                <a:rect b="b" l="l" r="r" t="t"/>
                <a:pathLst>
                  <a:path extrusionOk="0" h="795" w="8532">
                    <a:moveTo>
                      <a:pt x="8460" y="1"/>
                    </a:moveTo>
                    <a:cubicBezTo>
                      <a:pt x="8458" y="1"/>
                      <a:pt x="8456" y="1"/>
                      <a:pt x="8455" y="1"/>
                    </a:cubicBezTo>
                    <a:lnTo>
                      <a:pt x="66" y="657"/>
                    </a:lnTo>
                    <a:cubicBezTo>
                      <a:pt x="29" y="660"/>
                      <a:pt x="1" y="694"/>
                      <a:pt x="2" y="731"/>
                    </a:cubicBezTo>
                    <a:cubicBezTo>
                      <a:pt x="7" y="768"/>
                      <a:pt x="36" y="795"/>
                      <a:pt x="72" y="795"/>
                    </a:cubicBezTo>
                    <a:lnTo>
                      <a:pt x="76" y="795"/>
                    </a:lnTo>
                    <a:lnTo>
                      <a:pt x="8467" y="139"/>
                    </a:lnTo>
                    <a:cubicBezTo>
                      <a:pt x="8503" y="136"/>
                      <a:pt x="8532" y="102"/>
                      <a:pt x="8529" y="65"/>
                    </a:cubicBezTo>
                    <a:cubicBezTo>
                      <a:pt x="8526" y="29"/>
                      <a:pt x="8496" y="1"/>
                      <a:pt x="8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0"/>
              <p:cNvSpPr/>
              <p:nvPr/>
            </p:nvSpPr>
            <p:spPr>
              <a:xfrm>
                <a:off x="4319105" y="3350496"/>
                <a:ext cx="229176" cy="11767"/>
              </a:xfrm>
              <a:custGeom>
                <a:rect b="b" l="l" r="r" t="t"/>
                <a:pathLst>
                  <a:path extrusionOk="0" h="397" w="7732">
                    <a:moveTo>
                      <a:pt x="7662" y="0"/>
                    </a:moveTo>
                    <a:cubicBezTo>
                      <a:pt x="7661" y="0"/>
                      <a:pt x="7660" y="0"/>
                      <a:pt x="7659" y="0"/>
                    </a:cubicBezTo>
                    <a:lnTo>
                      <a:pt x="68" y="259"/>
                    </a:lnTo>
                    <a:cubicBezTo>
                      <a:pt x="29" y="260"/>
                      <a:pt x="0" y="292"/>
                      <a:pt x="0" y="330"/>
                    </a:cubicBezTo>
                    <a:cubicBezTo>
                      <a:pt x="2" y="368"/>
                      <a:pt x="34" y="396"/>
                      <a:pt x="68" y="396"/>
                    </a:cubicBezTo>
                    <a:lnTo>
                      <a:pt x="72" y="396"/>
                    </a:lnTo>
                    <a:lnTo>
                      <a:pt x="7664" y="139"/>
                    </a:lnTo>
                    <a:cubicBezTo>
                      <a:pt x="7701" y="138"/>
                      <a:pt x="7732" y="106"/>
                      <a:pt x="7730" y="67"/>
                    </a:cubicBezTo>
                    <a:cubicBezTo>
                      <a:pt x="7729" y="30"/>
                      <a:pt x="7697" y="0"/>
                      <a:pt x="7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0"/>
              <p:cNvSpPr/>
              <p:nvPr/>
            </p:nvSpPr>
            <p:spPr>
              <a:xfrm>
                <a:off x="4407790" y="2716718"/>
                <a:ext cx="136611" cy="198736"/>
              </a:xfrm>
              <a:custGeom>
                <a:rect b="b" l="l" r="r" t="t"/>
                <a:pathLst>
                  <a:path extrusionOk="0" h="6705" w="4609">
                    <a:moveTo>
                      <a:pt x="3344" y="0"/>
                    </a:moveTo>
                    <a:lnTo>
                      <a:pt x="3530" y="6401"/>
                    </a:lnTo>
                    <a:lnTo>
                      <a:pt x="1" y="6504"/>
                    </a:lnTo>
                    <a:lnTo>
                      <a:pt x="13" y="6705"/>
                    </a:lnTo>
                    <a:lnTo>
                      <a:pt x="4514" y="6705"/>
                    </a:lnTo>
                    <a:lnTo>
                      <a:pt x="46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0"/>
              <p:cNvSpPr/>
              <p:nvPr/>
            </p:nvSpPr>
            <p:spPr>
              <a:xfrm>
                <a:off x="4605493" y="3356068"/>
                <a:ext cx="77924" cy="10374"/>
              </a:xfrm>
              <a:custGeom>
                <a:rect b="b" l="l" r="r" t="t"/>
                <a:pathLst>
                  <a:path extrusionOk="0" h="350" w="2629">
                    <a:moveTo>
                      <a:pt x="70" y="1"/>
                    </a:moveTo>
                    <a:cubicBezTo>
                      <a:pt x="35" y="1"/>
                      <a:pt x="6" y="28"/>
                      <a:pt x="4" y="63"/>
                    </a:cubicBezTo>
                    <a:cubicBezTo>
                      <a:pt x="0" y="101"/>
                      <a:pt x="28" y="134"/>
                      <a:pt x="67" y="137"/>
                    </a:cubicBezTo>
                    <a:lnTo>
                      <a:pt x="2551" y="349"/>
                    </a:lnTo>
                    <a:lnTo>
                      <a:pt x="2557" y="349"/>
                    </a:lnTo>
                    <a:cubicBezTo>
                      <a:pt x="2592" y="349"/>
                      <a:pt x="2622" y="322"/>
                      <a:pt x="2627" y="286"/>
                    </a:cubicBezTo>
                    <a:cubicBezTo>
                      <a:pt x="2628" y="248"/>
                      <a:pt x="2601" y="214"/>
                      <a:pt x="2563" y="211"/>
                    </a:cubicBezTo>
                    <a:lnTo>
                      <a:pt x="78" y="1"/>
                    </a:lnTo>
                    <a:cubicBezTo>
                      <a:pt x="75" y="1"/>
                      <a:pt x="72"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0"/>
              <p:cNvSpPr/>
              <p:nvPr/>
            </p:nvSpPr>
            <p:spPr>
              <a:xfrm>
                <a:off x="4613792" y="3315075"/>
                <a:ext cx="63400" cy="10344"/>
              </a:xfrm>
              <a:custGeom>
                <a:rect b="b" l="l" r="r" t="t"/>
                <a:pathLst>
                  <a:path extrusionOk="0" h="349" w="2139">
                    <a:moveTo>
                      <a:pt x="72" y="0"/>
                    </a:moveTo>
                    <a:cubicBezTo>
                      <a:pt x="37" y="0"/>
                      <a:pt x="9" y="26"/>
                      <a:pt x="5" y="61"/>
                    </a:cubicBezTo>
                    <a:cubicBezTo>
                      <a:pt x="0" y="99"/>
                      <a:pt x="29" y="134"/>
                      <a:pt x="67" y="138"/>
                    </a:cubicBezTo>
                    <a:lnTo>
                      <a:pt x="2060" y="349"/>
                    </a:lnTo>
                    <a:lnTo>
                      <a:pt x="2067" y="349"/>
                    </a:lnTo>
                    <a:cubicBezTo>
                      <a:pt x="2100" y="349"/>
                      <a:pt x="2131" y="323"/>
                      <a:pt x="2135" y="288"/>
                    </a:cubicBezTo>
                    <a:cubicBezTo>
                      <a:pt x="2138" y="250"/>
                      <a:pt x="2111" y="215"/>
                      <a:pt x="2073" y="211"/>
                    </a:cubicBezTo>
                    <a:lnTo>
                      <a:pt x="80" y="1"/>
                    </a:lnTo>
                    <a:cubicBezTo>
                      <a:pt x="77" y="0"/>
                      <a:pt x="75" y="0"/>
                      <a:pt x="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0"/>
              <p:cNvSpPr/>
              <p:nvPr/>
            </p:nvSpPr>
            <p:spPr>
              <a:xfrm>
                <a:off x="4629739" y="3272659"/>
                <a:ext cx="51663" cy="11797"/>
              </a:xfrm>
              <a:custGeom>
                <a:rect b="b" l="l" r="r" t="t"/>
                <a:pathLst>
                  <a:path extrusionOk="0" h="398" w="1743">
                    <a:moveTo>
                      <a:pt x="74" y="0"/>
                    </a:moveTo>
                    <a:cubicBezTo>
                      <a:pt x="41" y="0"/>
                      <a:pt x="12" y="25"/>
                      <a:pt x="7" y="59"/>
                    </a:cubicBezTo>
                    <a:cubicBezTo>
                      <a:pt x="1" y="97"/>
                      <a:pt x="26" y="131"/>
                      <a:pt x="64" y="137"/>
                    </a:cubicBezTo>
                    <a:lnTo>
                      <a:pt x="1658" y="396"/>
                    </a:lnTo>
                    <a:lnTo>
                      <a:pt x="1668" y="398"/>
                    </a:lnTo>
                    <a:cubicBezTo>
                      <a:pt x="1702" y="398"/>
                      <a:pt x="1732" y="373"/>
                      <a:pt x="1736" y="339"/>
                    </a:cubicBezTo>
                    <a:cubicBezTo>
                      <a:pt x="1742" y="301"/>
                      <a:pt x="1718" y="266"/>
                      <a:pt x="1679" y="260"/>
                    </a:cubicBezTo>
                    <a:lnTo>
                      <a:pt x="85" y="1"/>
                    </a:lnTo>
                    <a:cubicBezTo>
                      <a:pt x="81" y="1"/>
                      <a:pt x="78" y="0"/>
                      <a:pt x="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0"/>
              <p:cNvSpPr/>
              <p:nvPr/>
            </p:nvSpPr>
            <p:spPr>
              <a:xfrm>
                <a:off x="4614622" y="3221232"/>
                <a:ext cx="65238" cy="15265"/>
              </a:xfrm>
              <a:custGeom>
                <a:rect b="b" l="l" r="r" t="t"/>
                <a:pathLst>
                  <a:path extrusionOk="0" h="515" w="2201">
                    <a:moveTo>
                      <a:pt x="69" y="1"/>
                    </a:moveTo>
                    <a:cubicBezTo>
                      <a:pt x="31" y="1"/>
                      <a:pt x="2" y="31"/>
                      <a:pt x="1" y="69"/>
                    </a:cubicBezTo>
                    <a:cubicBezTo>
                      <a:pt x="1" y="106"/>
                      <a:pt x="31" y="138"/>
                      <a:pt x="67" y="140"/>
                    </a:cubicBezTo>
                    <a:cubicBezTo>
                      <a:pt x="125" y="141"/>
                      <a:pt x="722" y="255"/>
                      <a:pt x="1203" y="345"/>
                    </a:cubicBezTo>
                    <a:cubicBezTo>
                      <a:pt x="1882" y="474"/>
                      <a:pt x="2098" y="515"/>
                      <a:pt x="2131" y="515"/>
                    </a:cubicBezTo>
                    <a:cubicBezTo>
                      <a:pt x="2169" y="515"/>
                      <a:pt x="2198" y="484"/>
                      <a:pt x="2199" y="448"/>
                    </a:cubicBezTo>
                    <a:cubicBezTo>
                      <a:pt x="2201" y="410"/>
                      <a:pt x="2171" y="379"/>
                      <a:pt x="2134" y="377"/>
                    </a:cubicBezTo>
                    <a:cubicBezTo>
                      <a:pt x="2091" y="374"/>
                      <a:pt x="1632" y="286"/>
                      <a:pt x="1229" y="211"/>
                    </a:cubicBezTo>
                    <a:cubicBezTo>
                      <a:pt x="450" y="63"/>
                      <a:pt x="117"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0"/>
              <p:cNvSpPr/>
              <p:nvPr/>
            </p:nvSpPr>
            <p:spPr>
              <a:xfrm>
                <a:off x="4602084" y="3190673"/>
                <a:ext cx="9722" cy="202145"/>
              </a:xfrm>
              <a:custGeom>
                <a:rect b="b" l="l" r="r" t="t"/>
                <a:pathLst>
                  <a:path extrusionOk="0" h="6820" w="328">
                    <a:moveTo>
                      <a:pt x="259" y="0"/>
                    </a:moveTo>
                    <a:cubicBezTo>
                      <a:pt x="221" y="0"/>
                      <a:pt x="190" y="29"/>
                      <a:pt x="188" y="68"/>
                    </a:cubicBezTo>
                    <a:lnTo>
                      <a:pt x="1" y="6749"/>
                    </a:lnTo>
                    <a:cubicBezTo>
                      <a:pt x="1" y="6788"/>
                      <a:pt x="31" y="6820"/>
                      <a:pt x="67" y="6820"/>
                    </a:cubicBezTo>
                    <a:lnTo>
                      <a:pt x="70" y="6820"/>
                    </a:lnTo>
                    <a:cubicBezTo>
                      <a:pt x="106" y="6820"/>
                      <a:pt x="138" y="6791"/>
                      <a:pt x="140" y="6753"/>
                    </a:cubicBezTo>
                    <a:lnTo>
                      <a:pt x="326" y="71"/>
                    </a:lnTo>
                    <a:cubicBezTo>
                      <a:pt x="327" y="34"/>
                      <a:pt x="298" y="2"/>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0"/>
              <p:cNvSpPr/>
              <p:nvPr/>
            </p:nvSpPr>
            <p:spPr>
              <a:xfrm>
                <a:off x="4681995" y="3211510"/>
                <a:ext cx="6224" cy="182019"/>
              </a:xfrm>
              <a:custGeom>
                <a:rect b="b" l="l" r="r" t="t"/>
                <a:pathLst>
                  <a:path extrusionOk="0" h="6141" w="210">
                    <a:moveTo>
                      <a:pt x="69" y="0"/>
                    </a:moveTo>
                    <a:cubicBezTo>
                      <a:pt x="32" y="2"/>
                      <a:pt x="1" y="32"/>
                      <a:pt x="1" y="71"/>
                    </a:cubicBezTo>
                    <a:lnTo>
                      <a:pt x="72" y="6073"/>
                    </a:lnTo>
                    <a:cubicBezTo>
                      <a:pt x="73" y="6111"/>
                      <a:pt x="102" y="6141"/>
                      <a:pt x="141" y="6141"/>
                    </a:cubicBezTo>
                    <a:cubicBezTo>
                      <a:pt x="179" y="6139"/>
                      <a:pt x="209" y="6109"/>
                      <a:pt x="209" y="6071"/>
                    </a:cubicBezTo>
                    <a:lnTo>
                      <a:pt x="140" y="68"/>
                    </a:lnTo>
                    <a:cubicBezTo>
                      <a:pt x="138" y="31"/>
                      <a:pt x="10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0"/>
              <p:cNvSpPr/>
              <p:nvPr/>
            </p:nvSpPr>
            <p:spPr>
              <a:xfrm>
                <a:off x="4547842" y="3183055"/>
                <a:ext cx="10433" cy="216046"/>
              </a:xfrm>
              <a:custGeom>
                <a:rect b="b" l="l" r="r" t="t"/>
                <a:pathLst>
                  <a:path extrusionOk="0" h="7289" w="352">
                    <a:moveTo>
                      <a:pt x="282" y="0"/>
                    </a:moveTo>
                    <a:cubicBezTo>
                      <a:pt x="244" y="0"/>
                      <a:pt x="214" y="30"/>
                      <a:pt x="214" y="68"/>
                    </a:cubicBezTo>
                    <a:cubicBezTo>
                      <a:pt x="213" y="154"/>
                      <a:pt x="4" y="7146"/>
                      <a:pt x="2" y="7217"/>
                    </a:cubicBezTo>
                    <a:cubicBezTo>
                      <a:pt x="1" y="7255"/>
                      <a:pt x="31" y="7287"/>
                      <a:pt x="69" y="7288"/>
                    </a:cubicBezTo>
                    <a:lnTo>
                      <a:pt x="72" y="7288"/>
                    </a:lnTo>
                    <a:cubicBezTo>
                      <a:pt x="108" y="7288"/>
                      <a:pt x="139" y="7258"/>
                      <a:pt x="140" y="7222"/>
                    </a:cubicBezTo>
                    <a:cubicBezTo>
                      <a:pt x="148" y="6931"/>
                      <a:pt x="352" y="139"/>
                      <a:pt x="352" y="68"/>
                    </a:cubicBezTo>
                    <a:cubicBezTo>
                      <a:pt x="352" y="30"/>
                      <a:pt x="320" y="0"/>
                      <a:pt x="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0"/>
              <p:cNvSpPr/>
              <p:nvPr/>
            </p:nvSpPr>
            <p:spPr>
              <a:xfrm>
                <a:off x="4276808" y="3203893"/>
                <a:ext cx="19562" cy="194498"/>
              </a:xfrm>
              <a:custGeom>
                <a:rect b="b" l="l" r="r" t="t"/>
                <a:pathLst>
                  <a:path extrusionOk="0" h="6562" w="660">
                    <a:moveTo>
                      <a:pt x="70" y="0"/>
                    </a:moveTo>
                    <a:cubicBezTo>
                      <a:pt x="69" y="0"/>
                      <a:pt x="68" y="0"/>
                      <a:pt x="67" y="0"/>
                    </a:cubicBezTo>
                    <a:cubicBezTo>
                      <a:pt x="27" y="3"/>
                      <a:pt x="0" y="37"/>
                      <a:pt x="3" y="74"/>
                    </a:cubicBezTo>
                    <a:lnTo>
                      <a:pt x="520" y="6498"/>
                    </a:lnTo>
                    <a:cubicBezTo>
                      <a:pt x="522" y="6534"/>
                      <a:pt x="552" y="6561"/>
                      <a:pt x="588" y="6561"/>
                    </a:cubicBezTo>
                    <a:lnTo>
                      <a:pt x="594" y="6561"/>
                    </a:lnTo>
                    <a:cubicBezTo>
                      <a:pt x="631" y="6558"/>
                      <a:pt x="659" y="6525"/>
                      <a:pt x="656" y="6487"/>
                    </a:cubicBezTo>
                    <a:lnTo>
                      <a:pt x="141" y="64"/>
                    </a:lnTo>
                    <a:cubicBezTo>
                      <a:pt x="138" y="27"/>
                      <a:pt x="108" y="0"/>
                      <a:pt x="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0"/>
              <p:cNvSpPr/>
              <p:nvPr/>
            </p:nvSpPr>
            <p:spPr>
              <a:xfrm>
                <a:off x="3702490" y="2697540"/>
                <a:ext cx="121228" cy="78279"/>
              </a:xfrm>
              <a:custGeom>
                <a:rect b="b" l="l" r="r" t="t"/>
                <a:pathLst>
                  <a:path extrusionOk="0" h="2641" w="4090">
                    <a:moveTo>
                      <a:pt x="1979" y="1"/>
                    </a:moveTo>
                    <a:cubicBezTo>
                      <a:pt x="907" y="1"/>
                      <a:pt x="1" y="2241"/>
                      <a:pt x="1" y="2241"/>
                    </a:cubicBezTo>
                    <a:lnTo>
                      <a:pt x="1372" y="2359"/>
                    </a:lnTo>
                    <a:lnTo>
                      <a:pt x="1794" y="2640"/>
                    </a:lnTo>
                    <a:cubicBezTo>
                      <a:pt x="1794" y="2640"/>
                      <a:pt x="4089" y="2215"/>
                      <a:pt x="4042" y="2052"/>
                    </a:cubicBezTo>
                    <a:cubicBezTo>
                      <a:pt x="3995" y="1887"/>
                      <a:pt x="3986" y="1198"/>
                      <a:pt x="3558" y="963"/>
                    </a:cubicBezTo>
                    <a:cubicBezTo>
                      <a:pt x="3250" y="794"/>
                      <a:pt x="2216" y="38"/>
                      <a:pt x="2216" y="38"/>
                    </a:cubicBezTo>
                    <a:cubicBezTo>
                      <a:pt x="2136" y="13"/>
                      <a:pt x="2057" y="1"/>
                      <a:pt x="1979"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0"/>
              <p:cNvSpPr/>
              <p:nvPr/>
            </p:nvSpPr>
            <p:spPr>
              <a:xfrm>
                <a:off x="3742772" y="2754777"/>
                <a:ext cx="37050" cy="66275"/>
              </a:xfrm>
              <a:custGeom>
                <a:rect b="b" l="l" r="r" t="t"/>
                <a:pathLst>
                  <a:path extrusionOk="0" h="2236" w="1250">
                    <a:moveTo>
                      <a:pt x="881" y="0"/>
                    </a:moveTo>
                    <a:lnTo>
                      <a:pt x="1" y="263"/>
                    </a:lnTo>
                    <a:lnTo>
                      <a:pt x="526" y="1125"/>
                    </a:lnTo>
                    <a:cubicBezTo>
                      <a:pt x="526" y="1125"/>
                      <a:pt x="494" y="2022"/>
                      <a:pt x="512" y="2144"/>
                    </a:cubicBezTo>
                    <a:cubicBezTo>
                      <a:pt x="521" y="2209"/>
                      <a:pt x="655" y="2235"/>
                      <a:pt x="799" y="2235"/>
                    </a:cubicBezTo>
                    <a:cubicBezTo>
                      <a:pt x="930" y="2235"/>
                      <a:pt x="1068" y="2214"/>
                      <a:pt x="1127" y="2180"/>
                    </a:cubicBezTo>
                    <a:cubicBezTo>
                      <a:pt x="1250" y="2109"/>
                      <a:pt x="1195" y="1127"/>
                      <a:pt x="1161" y="984"/>
                    </a:cubicBezTo>
                    <a:cubicBezTo>
                      <a:pt x="1126" y="844"/>
                      <a:pt x="881" y="0"/>
                      <a:pt x="881" y="0"/>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0"/>
              <p:cNvSpPr/>
              <p:nvPr/>
            </p:nvSpPr>
            <p:spPr>
              <a:xfrm>
                <a:off x="3770930" y="2747455"/>
                <a:ext cx="33730" cy="67164"/>
              </a:xfrm>
              <a:custGeom>
                <a:rect b="b" l="l" r="r" t="t"/>
                <a:pathLst>
                  <a:path extrusionOk="0" h="2266" w="1138">
                    <a:moveTo>
                      <a:pt x="881" y="1"/>
                    </a:moveTo>
                    <a:lnTo>
                      <a:pt x="0" y="264"/>
                    </a:lnTo>
                    <a:lnTo>
                      <a:pt x="469" y="1144"/>
                    </a:lnTo>
                    <a:cubicBezTo>
                      <a:pt x="469" y="1144"/>
                      <a:pt x="493" y="2022"/>
                      <a:pt x="512" y="2146"/>
                    </a:cubicBezTo>
                    <a:cubicBezTo>
                      <a:pt x="521" y="2217"/>
                      <a:pt x="724" y="2266"/>
                      <a:pt x="894" y="2266"/>
                    </a:cubicBezTo>
                    <a:cubicBezTo>
                      <a:pt x="1016" y="2266"/>
                      <a:pt x="1122" y="2241"/>
                      <a:pt x="1125" y="2181"/>
                    </a:cubicBezTo>
                    <a:cubicBezTo>
                      <a:pt x="1138" y="2000"/>
                      <a:pt x="1138" y="1179"/>
                      <a:pt x="1103" y="1038"/>
                    </a:cubicBezTo>
                    <a:cubicBezTo>
                      <a:pt x="1068" y="897"/>
                      <a:pt x="881" y="1"/>
                      <a:pt x="881"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0"/>
              <p:cNvSpPr/>
              <p:nvPr/>
            </p:nvSpPr>
            <p:spPr>
              <a:xfrm>
                <a:off x="3792272" y="2737822"/>
                <a:ext cx="37732" cy="66986"/>
              </a:xfrm>
              <a:custGeom>
                <a:rect b="b" l="l" r="r" t="t"/>
                <a:pathLst>
                  <a:path extrusionOk="0" h="2260" w="1273">
                    <a:moveTo>
                      <a:pt x="856" y="1"/>
                    </a:moveTo>
                    <a:lnTo>
                      <a:pt x="0" y="332"/>
                    </a:lnTo>
                    <a:lnTo>
                      <a:pt x="535" y="1171"/>
                    </a:lnTo>
                    <a:cubicBezTo>
                      <a:pt x="535" y="1171"/>
                      <a:pt x="628" y="2046"/>
                      <a:pt x="655" y="2167"/>
                    </a:cubicBezTo>
                    <a:cubicBezTo>
                      <a:pt x="668" y="2227"/>
                      <a:pt x="820" y="2259"/>
                      <a:pt x="969" y="2259"/>
                    </a:cubicBezTo>
                    <a:cubicBezTo>
                      <a:pt x="1122" y="2259"/>
                      <a:pt x="1273" y="2226"/>
                      <a:pt x="1272" y="2154"/>
                    </a:cubicBezTo>
                    <a:cubicBezTo>
                      <a:pt x="1269" y="1972"/>
                      <a:pt x="1205" y="1154"/>
                      <a:pt x="1158" y="1017"/>
                    </a:cubicBezTo>
                    <a:cubicBezTo>
                      <a:pt x="1113" y="879"/>
                      <a:pt x="856" y="1"/>
                      <a:pt x="856"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0"/>
              <p:cNvSpPr/>
              <p:nvPr/>
            </p:nvSpPr>
            <p:spPr>
              <a:xfrm>
                <a:off x="3689330" y="2385068"/>
                <a:ext cx="22793" cy="22734"/>
              </a:xfrm>
              <a:custGeom>
                <a:rect b="b" l="l" r="r" t="t"/>
                <a:pathLst>
                  <a:path extrusionOk="0" h="767" w="769">
                    <a:moveTo>
                      <a:pt x="207" y="1"/>
                    </a:moveTo>
                    <a:cubicBezTo>
                      <a:pt x="130" y="1"/>
                      <a:pt x="71" y="60"/>
                      <a:pt x="51" y="212"/>
                    </a:cubicBezTo>
                    <a:cubicBezTo>
                      <a:pt x="0" y="618"/>
                      <a:pt x="279" y="767"/>
                      <a:pt x="503" y="767"/>
                    </a:cubicBezTo>
                    <a:cubicBezTo>
                      <a:pt x="647" y="767"/>
                      <a:pt x="769" y="705"/>
                      <a:pt x="764" y="610"/>
                    </a:cubicBezTo>
                    <a:cubicBezTo>
                      <a:pt x="761" y="573"/>
                      <a:pt x="744" y="526"/>
                      <a:pt x="720" y="477"/>
                    </a:cubicBezTo>
                    <a:cubicBezTo>
                      <a:pt x="671" y="542"/>
                      <a:pt x="600" y="581"/>
                      <a:pt x="534" y="581"/>
                    </a:cubicBezTo>
                    <a:cubicBezTo>
                      <a:pt x="506" y="581"/>
                      <a:pt x="479" y="574"/>
                      <a:pt x="455" y="560"/>
                    </a:cubicBezTo>
                    <a:cubicBezTo>
                      <a:pt x="366" y="507"/>
                      <a:pt x="346" y="374"/>
                      <a:pt x="411" y="263"/>
                    </a:cubicBezTo>
                    <a:cubicBezTo>
                      <a:pt x="434" y="224"/>
                      <a:pt x="464" y="194"/>
                      <a:pt x="497" y="173"/>
                    </a:cubicBezTo>
                    <a:cubicBezTo>
                      <a:pt x="400" y="74"/>
                      <a:pt x="293" y="1"/>
                      <a:pt x="207" y="1"/>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0"/>
              <p:cNvSpPr/>
              <p:nvPr/>
            </p:nvSpPr>
            <p:spPr>
              <a:xfrm>
                <a:off x="3749144" y="2463527"/>
                <a:ext cx="59784" cy="40548"/>
              </a:xfrm>
              <a:custGeom>
                <a:rect b="b" l="l" r="r" t="t"/>
                <a:pathLst>
                  <a:path extrusionOk="0" h="1368" w="2017">
                    <a:moveTo>
                      <a:pt x="2016" y="1"/>
                    </a:moveTo>
                    <a:lnTo>
                      <a:pt x="2016" y="1"/>
                    </a:lnTo>
                    <a:cubicBezTo>
                      <a:pt x="1552" y="67"/>
                      <a:pt x="861" y="268"/>
                      <a:pt x="1" y="783"/>
                    </a:cubicBezTo>
                    <a:cubicBezTo>
                      <a:pt x="707" y="1182"/>
                      <a:pt x="1404" y="1368"/>
                      <a:pt x="1404" y="1368"/>
                    </a:cubicBezTo>
                    <a:cubicBezTo>
                      <a:pt x="1404" y="1368"/>
                      <a:pt x="1901" y="905"/>
                      <a:pt x="2016"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0"/>
              <p:cNvSpPr/>
              <p:nvPr/>
            </p:nvSpPr>
            <p:spPr>
              <a:xfrm>
                <a:off x="3721519" y="2630167"/>
                <a:ext cx="25994" cy="19325"/>
              </a:xfrm>
              <a:custGeom>
                <a:rect b="b" l="l" r="r" t="t"/>
                <a:pathLst>
                  <a:path extrusionOk="0" h="652" w="877">
                    <a:moveTo>
                      <a:pt x="420" y="1"/>
                    </a:moveTo>
                    <a:cubicBezTo>
                      <a:pt x="1" y="1"/>
                      <a:pt x="106" y="652"/>
                      <a:pt x="511" y="652"/>
                    </a:cubicBezTo>
                    <a:cubicBezTo>
                      <a:pt x="548" y="652"/>
                      <a:pt x="588" y="646"/>
                      <a:pt x="630" y="634"/>
                    </a:cubicBezTo>
                    <a:cubicBezTo>
                      <a:pt x="877" y="565"/>
                      <a:pt x="877" y="1"/>
                      <a:pt x="4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0"/>
              <p:cNvSpPr/>
              <p:nvPr/>
            </p:nvSpPr>
            <p:spPr>
              <a:xfrm>
                <a:off x="3896399" y="2625514"/>
                <a:ext cx="21459" cy="19296"/>
              </a:xfrm>
              <a:custGeom>
                <a:rect b="b" l="l" r="r" t="t"/>
                <a:pathLst>
                  <a:path extrusionOk="0" h="651" w="724">
                    <a:moveTo>
                      <a:pt x="346" y="0"/>
                    </a:moveTo>
                    <a:cubicBezTo>
                      <a:pt x="0" y="0"/>
                      <a:pt x="87" y="650"/>
                      <a:pt x="421" y="650"/>
                    </a:cubicBezTo>
                    <a:cubicBezTo>
                      <a:pt x="452" y="650"/>
                      <a:pt x="485" y="645"/>
                      <a:pt x="520" y="632"/>
                    </a:cubicBezTo>
                    <a:cubicBezTo>
                      <a:pt x="724" y="563"/>
                      <a:pt x="724"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0"/>
              <p:cNvSpPr/>
              <p:nvPr/>
            </p:nvSpPr>
            <p:spPr>
              <a:xfrm>
                <a:off x="3764617" y="2605773"/>
                <a:ext cx="113669" cy="8744"/>
              </a:xfrm>
              <a:custGeom>
                <a:rect b="b" l="l" r="r" t="t"/>
                <a:pathLst>
                  <a:path extrusionOk="0" h="295" w="3835">
                    <a:moveTo>
                      <a:pt x="105" y="0"/>
                    </a:moveTo>
                    <a:cubicBezTo>
                      <a:pt x="55" y="0"/>
                      <a:pt x="11" y="40"/>
                      <a:pt x="6" y="93"/>
                    </a:cubicBezTo>
                    <a:cubicBezTo>
                      <a:pt x="0" y="149"/>
                      <a:pt x="41" y="201"/>
                      <a:pt x="99" y="207"/>
                    </a:cubicBezTo>
                    <a:cubicBezTo>
                      <a:pt x="794" y="276"/>
                      <a:pt x="1707" y="294"/>
                      <a:pt x="2445" y="294"/>
                    </a:cubicBezTo>
                    <a:cubicBezTo>
                      <a:pt x="3170" y="294"/>
                      <a:pt x="3723" y="278"/>
                      <a:pt x="3734" y="276"/>
                    </a:cubicBezTo>
                    <a:cubicBezTo>
                      <a:pt x="3791" y="275"/>
                      <a:pt x="3835" y="228"/>
                      <a:pt x="3833" y="170"/>
                    </a:cubicBezTo>
                    <a:cubicBezTo>
                      <a:pt x="3832" y="115"/>
                      <a:pt x="3785" y="70"/>
                      <a:pt x="3733" y="70"/>
                    </a:cubicBezTo>
                    <a:cubicBezTo>
                      <a:pt x="3731" y="70"/>
                      <a:pt x="3729" y="71"/>
                      <a:pt x="3728" y="71"/>
                    </a:cubicBezTo>
                    <a:cubicBezTo>
                      <a:pt x="3716" y="71"/>
                      <a:pt x="3162" y="87"/>
                      <a:pt x="2439" y="87"/>
                    </a:cubicBezTo>
                    <a:cubicBezTo>
                      <a:pt x="1708" y="87"/>
                      <a:pt x="805" y="70"/>
                      <a:pt x="118" y="1"/>
                    </a:cubicBezTo>
                    <a:cubicBezTo>
                      <a:pt x="114" y="0"/>
                      <a:pt x="110" y="0"/>
                      <a:pt x="1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0"/>
              <p:cNvSpPr/>
              <p:nvPr/>
            </p:nvSpPr>
            <p:spPr>
              <a:xfrm>
                <a:off x="3799978" y="2589619"/>
                <a:ext cx="41852" cy="9248"/>
              </a:xfrm>
              <a:custGeom>
                <a:rect b="b" l="l" r="r" t="t"/>
                <a:pathLst>
                  <a:path extrusionOk="0" h="312" w="1412">
                    <a:moveTo>
                      <a:pt x="110" y="0"/>
                    </a:moveTo>
                    <a:cubicBezTo>
                      <a:pt x="60" y="0"/>
                      <a:pt x="16" y="37"/>
                      <a:pt x="9" y="88"/>
                    </a:cubicBezTo>
                    <a:cubicBezTo>
                      <a:pt x="0" y="145"/>
                      <a:pt x="40" y="197"/>
                      <a:pt x="97" y="206"/>
                    </a:cubicBezTo>
                    <a:cubicBezTo>
                      <a:pt x="711" y="294"/>
                      <a:pt x="1298" y="312"/>
                      <a:pt x="1304" y="312"/>
                    </a:cubicBezTo>
                    <a:lnTo>
                      <a:pt x="1307" y="312"/>
                    </a:lnTo>
                    <a:cubicBezTo>
                      <a:pt x="1363" y="312"/>
                      <a:pt x="1408" y="268"/>
                      <a:pt x="1410" y="212"/>
                    </a:cubicBezTo>
                    <a:cubicBezTo>
                      <a:pt x="1411" y="154"/>
                      <a:pt x="1367" y="108"/>
                      <a:pt x="1310" y="106"/>
                    </a:cubicBezTo>
                    <a:cubicBezTo>
                      <a:pt x="1304" y="106"/>
                      <a:pt x="728" y="86"/>
                      <a:pt x="126" y="2"/>
                    </a:cubicBezTo>
                    <a:cubicBezTo>
                      <a:pt x="120" y="1"/>
                      <a:pt x="115" y="0"/>
                      <a:pt x="1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0"/>
              <p:cNvSpPr/>
              <p:nvPr/>
            </p:nvSpPr>
            <p:spPr>
              <a:xfrm>
                <a:off x="3643950" y="2493168"/>
                <a:ext cx="38947" cy="65327"/>
              </a:xfrm>
              <a:custGeom>
                <a:rect b="b" l="l" r="r" t="t"/>
                <a:pathLst>
                  <a:path extrusionOk="0" h="2204" w="1314">
                    <a:moveTo>
                      <a:pt x="117" y="1"/>
                    </a:moveTo>
                    <a:cubicBezTo>
                      <a:pt x="77" y="1"/>
                      <a:pt x="39" y="24"/>
                      <a:pt x="22" y="64"/>
                    </a:cubicBezTo>
                    <a:cubicBezTo>
                      <a:pt x="1" y="117"/>
                      <a:pt x="25" y="177"/>
                      <a:pt x="76" y="200"/>
                    </a:cubicBezTo>
                    <a:cubicBezTo>
                      <a:pt x="875" y="542"/>
                      <a:pt x="1099" y="2097"/>
                      <a:pt x="1100" y="2114"/>
                    </a:cubicBezTo>
                    <a:cubicBezTo>
                      <a:pt x="1108" y="2166"/>
                      <a:pt x="1152" y="2203"/>
                      <a:pt x="1203" y="2203"/>
                    </a:cubicBezTo>
                    <a:lnTo>
                      <a:pt x="1217" y="2202"/>
                    </a:lnTo>
                    <a:cubicBezTo>
                      <a:pt x="1274" y="2194"/>
                      <a:pt x="1313" y="2141"/>
                      <a:pt x="1304" y="2085"/>
                    </a:cubicBezTo>
                    <a:cubicBezTo>
                      <a:pt x="1295" y="2016"/>
                      <a:pt x="1064" y="398"/>
                      <a:pt x="158" y="9"/>
                    </a:cubicBezTo>
                    <a:cubicBezTo>
                      <a:pt x="145" y="4"/>
                      <a:pt x="131" y="1"/>
                      <a:pt x="1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0"/>
              <p:cNvSpPr/>
              <p:nvPr/>
            </p:nvSpPr>
            <p:spPr>
              <a:xfrm>
                <a:off x="3806825" y="2880601"/>
                <a:ext cx="129882" cy="15828"/>
              </a:xfrm>
              <a:custGeom>
                <a:rect b="b" l="l" r="r" t="t"/>
                <a:pathLst>
                  <a:path extrusionOk="0" h="534" w="4382">
                    <a:moveTo>
                      <a:pt x="4271" y="1"/>
                    </a:moveTo>
                    <a:cubicBezTo>
                      <a:pt x="4265" y="1"/>
                      <a:pt x="4259" y="1"/>
                      <a:pt x="4253" y="2"/>
                    </a:cubicBezTo>
                    <a:cubicBezTo>
                      <a:pt x="4230" y="6"/>
                      <a:pt x="2399" y="327"/>
                      <a:pt x="829" y="327"/>
                    </a:cubicBezTo>
                    <a:cubicBezTo>
                      <a:pt x="583" y="327"/>
                      <a:pt x="343" y="319"/>
                      <a:pt x="117" y="300"/>
                    </a:cubicBezTo>
                    <a:cubicBezTo>
                      <a:pt x="114" y="300"/>
                      <a:pt x="111" y="300"/>
                      <a:pt x="108" y="300"/>
                    </a:cubicBezTo>
                    <a:cubicBezTo>
                      <a:pt x="55" y="300"/>
                      <a:pt x="9" y="340"/>
                      <a:pt x="5" y="394"/>
                    </a:cubicBezTo>
                    <a:cubicBezTo>
                      <a:pt x="1" y="452"/>
                      <a:pt x="43" y="501"/>
                      <a:pt x="100" y="506"/>
                    </a:cubicBezTo>
                    <a:cubicBezTo>
                      <a:pt x="332" y="524"/>
                      <a:pt x="577" y="533"/>
                      <a:pt x="829" y="533"/>
                    </a:cubicBezTo>
                    <a:cubicBezTo>
                      <a:pt x="2421" y="533"/>
                      <a:pt x="4266" y="210"/>
                      <a:pt x="4287" y="205"/>
                    </a:cubicBezTo>
                    <a:cubicBezTo>
                      <a:pt x="4345" y="196"/>
                      <a:pt x="4381" y="142"/>
                      <a:pt x="4372" y="86"/>
                    </a:cubicBezTo>
                    <a:cubicBezTo>
                      <a:pt x="4363" y="36"/>
                      <a:pt x="4320" y="1"/>
                      <a:pt x="4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0"/>
              <p:cNvSpPr/>
              <p:nvPr/>
            </p:nvSpPr>
            <p:spPr>
              <a:xfrm>
                <a:off x="3814265" y="2658889"/>
                <a:ext cx="31685" cy="6165"/>
              </a:xfrm>
              <a:custGeom>
                <a:rect b="b" l="l" r="r" t="t"/>
                <a:pathLst>
                  <a:path extrusionOk="0" h="208" w="1069">
                    <a:moveTo>
                      <a:pt x="103" y="1"/>
                    </a:moveTo>
                    <a:cubicBezTo>
                      <a:pt x="46" y="1"/>
                      <a:pt x="1" y="48"/>
                      <a:pt x="1" y="105"/>
                    </a:cubicBezTo>
                    <a:cubicBezTo>
                      <a:pt x="1" y="163"/>
                      <a:pt x="46" y="208"/>
                      <a:pt x="103" y="208"/>
                    </a:cubicBezTo>
                    <a:lnTo>
                      <a:pt x="965" y="208"/>
                    </a:lnTo>
                    <a:cubicBezTo>
                      <a:pt x="1023" y="208"/>
                      <a:pt x="1068" y="163"/>
                      <a:pt x="1068" y="105"/>
                    </a:cubicBezTo>
                    <a:cubicBezTo>
                      <a:pt x="1068" y="48"/>
                      <a:pt x="1023" y="1"/>
                      <a:pt x="9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0"/>
              <p:cNvSpPr/>
              <p:nvPr/>
            </p:nvSpPr>
            <p:spPr>
              <a:xfrm>
                <a:off x="3881727" y="2640126"/>
                <a:ext cx="43719" cy="27417"/>
              </a:xfrm>
              <a:custGeom>
                <a:rect b="b" l="l" r="r" t="t"/>
                <a:pathLst>
                  <a:path extrusionOk="0" h="925" w="1475">
                    <a:moveTo>
                      <a:pt x="113" y="1"/>
                    </a:moveTo>
                    <a:cubicBezTo>
                      <a:pt x="106" y="1"/>
                      <a:pt x="98" y="2"/>
                      <a:pt x="91" y="3"/>
                    </a:cubicBezTo>
                    <a:cubicBezTo>
                      <a:pt x="37" y="17"/>
                      <a:pt x="0" y="71"/>
                      <a:pt x="12" y="127"/>
                    </a:cubicBezTo>
                    <a:cubicBezTo>
                      <a:pt x="138" y="696"/>
                      <a:pt x="782" y="924"/>
                      <a:pt x="1210" y="924"/>
                    </a:cubicBezTo>
                    <a:cubicBezTo>
                      <a:pt x="1272" y="924"/>
                      <a:pt x="1329" y="920"/>
                      <a:pt x="1381" y="911"/>
                    </a:cubicBezTo>
                    <a:cubicBezTo>
                      <a:pt x="1437" y="900"/>
                      <a:pt x="1475" y="846"/>
                      <a:pt x="1464" y="790"/>
                    </a:cubicBezTo>
                    <a:cubicBezTo>
                      <a:pt x="1455" y="740"/>
                      <a:pt x="1412" y="705"/>
                      <a:pt x="1362" y="705"/>
                    </a:cubicBezTo>
                    <a:cubicBezTo>
                      <a:pt x="1356" y="705"/>
                      <a:pt x="1350" y="705"/>
                      <a:pt x="1343" y="706"/>
                    </a:cubicBezTo>
                    <a:cubicBezTo>
                      <a:pt x="1302" y="714"/>
                      <a:pt x="1256" y="718"/>
                      <a:pt x="1207" y="718"/>
                    </a:cubicBezTo>
                    <a:cubicBezTo>
                      <a:pt x="850" y="718"/>
                      <a:pt x="309" y="518"/>
                      <a:pt x="215" y="83"/>
                    </a:cubicBezTo>
                    <a:cubicBezTo>
                      <a:pt x="204" y="35"/>
                      <a:pt x="161" y="1"/>
                      <a:pt x="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0"/>
              <p:cNvSpPr/>
              <p:nvPr/>
            </p:nvSpPr>
            <p:spPr>
              <a:xfrm>
                <a:off x="3721282" y="2644869"/>
                <a:ext cx="44312" cy="28988"/>
              </a:xfrm>
              <a:custGeom>
                <a:rect b="b" l="l" r="r" t="t"/>
                <a:pathLst>
                  <a:path extrusionOk="0" h="978" w="1495">
                    <a:moveTo>
                      <a:pt x="1378" y="0"/>
                    </a:moveTo>
                    <a:cubicBezTo>
                      <a:pt x="1336" y="0"/>
                      <a:pt x="1297" y="25"/>
                      <a:pt x="1281" y="66"/>
                    </a:cubicBezTo>
                    <a:cubicBezTo>
                      <a:pt x="1268" y="96"/>
                      <a:pt x="991" y="770"/>
                      <a:pt x="301" y="770"/>
                    </a:cubicBezTo>
                    <a:cubicBezTo>
                      <a:pt x="246" y="770"/>
                      <a:pt x="188" y="766"/>
                      <a:pt x="127" y="757"/>
                    </a:cubicBezTo>
                    <a:cubicBezTo>
                      <a:pt x="122" y="756"/>
                      <a:pt x="116" y="755"/>
                      <a:pt x="111" y="755"/>
                    </a:cubicBezTo>
                    <a:cubicBezTo>
                      <a:pt x="60" y="755"/>
                      <a:pt x="16" y="792"/>
                      <a:pt x="9" y="844"/>
                    </a:cubicBezTo>
                    <a:cubicBezTo>
                      <a:pt x="0" y="900"/>
                      <a:pt x="39" y="953"/>
                      <a:pt x="95" y="961"/>
                    </a:cubicBezTo>
                    <a:cubicBezTo>
                      <a:pt x="166" y="973"/>
                      <a:pt x="236" y="977"/>
                      <a:pt x="301" y="977"/>
                    </a:cubicBezTo>
                    <a:cubicBezTo>
                      <a:pt x="1134" y="977"/>
                      <a:pt x="1470" y="150"/>
                      <a:pt x="1473" y="141"/>
                    </a:cubicBezTo>
                    <a:cubicBezTo>
                      <a:pt x="1494" y="88"/>
                      <a:pt x="1468" y="28"/>
                      <a:pt x="1415" y="7"/>
                    </a:cubicBezTo>
                    <a:cubicBezTo>
                      <a:pt x="1403" y="2"/>
                      <a:pt x="1390" y="0"/>
                      <a:pt x="1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0"/>
              <p:cNvSpPr/>
              <p:nvPr/>
            </p:nvSpPr>
            <p:spPr>
              <a:xfrm>
                <a:off x="3886618" y="2892250"/>
                <a:ext cx="71284" cy="20748"/>
              </a:xfrm>
              <a:custGeom>
                <a:rect b="b" l="l" r="r" t="t"/>
                <a:pathLst>
                  <a:path extrusionOk="0" h="700" w="2405">
                    <a:moveTo>
                      <a:pt x="2288" y="1"/>
                    </a:moveTo>
                    <a:cubicBezTo>
                      <a:pt x="2276" y="1"/>
                      <a:pt x="2264" y="3"/>
                      <a:pt x="2252" y="7"/>
                    </a:cubicBezTo>
                    <a:cubicBezTo>
                      <a:pt x="2239" y="10"/>
                      <a:pt x="1128" y="424"/>
                      <a:pt x="100" y="492"/>
                    </a:cubicBezTo>
                    <a:cubicBezTo>
                      <a:pt x="42" y="497"/>
                      <a:pt x="0" y="545"/>
                      <a:pt x="3" y="603"/>
                    </a:cubicBezTo>
                    <a:cubicBezTo>
                      <a:pt x="8" y="657"/>
                      <a:pt x="53" y="700"/>
                      <a:pt x="107" y="700"/>
                    </a:cubicBezTo>
                    <a:lnTo>
                      <a:pt x="114" y="700"/>
                    </a:lnTo>
                    <a:cubicBezTo>
                      <a:pt x="1172" y="629"/>
                      <a:pt x="2277" y="217"/>
                      <a:pt x="2324" y="201"/>
                    </a:cubicBezTo>
                    <a:cubicBezTo>
                      <a:pt x="2377" y="179"/>
                      <a:pt x="2404" y="121"/>
                      <a:pt x="2385" y="68"/>
                    </a:cubicBezTo>
                    <a:cubicBezTo>
                      <a:pt x="2368" y="25"/>
                      <a:pt x="2329" y="1"/>
                      <a:pt x="22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0"/>
              <p:cNvSpPr/>
              <p:nvPr/>
            </p:nvSpPr>
            <p:spPr>
              <a:xfrm>
                <a:off x="3729908" y="2860594"/>
                <a:ext cx="153180" cy="498841"/>
              </a:xfrm>
              <a:custGeom>
                <a:rect b="b" l="l" r="r" t="t"/>
                <a:pathLst>
                  <a:path extrusionOk="0" h="16830" w="5168">
                    <a:moveTo>
                      <a:pt x="118" y="1"/>
                    </a:moveTo>
                    <a:cubicBezTo>
                      <a:pt x="104" y="1"/>
                      <a:pt x="89" y="4"/>
                      <a:pt x="75" y="11"/>
                    </a:cubicBezTo>
                    <a:cubicBezTo>
                      <a:pt x="24" y="35"/>
                      <a:pt x="1" y="97"/>
                      <a:pt x="25" y="148"/>
                    </a:cubicBezTo>
                    <a:cubicBezTo>
                      <a:pt x="1394" y="3094"/>
                      <a:pt x="3429" y="7600"/>
                      <a:pt x="3427" y="7938"/>
                    </a:cubicBezTo>
                    <a:cubicBezTo>
                      <a:pt x="3392" y="8362"/>
                      <a:pt x="4794" y="15889"/>
                      <a:pt x="4954" y="16744"/>
                    </a:cubicBezTo>
                    <a:cubicBezTo>
                      <a:pt x="4964" y="16794"/>
                      <a:pt x="5006" y="16829"/>
                      <a:pt x="5056" y="16829"/>
                    </a:cubicBezTo>
                    <a:lnTo>
                      <a:pt x="5074" y="16828"/>
                    </a:lnTo>
                    <a:cubicBezTo>
                      <a:pt x="5130" y="16817"/>
                      <a:pt x="5168" y="16763"/>
                      <a:pt x="5157" y="16707"/>
                    </a:cubicBezTo>
                    <a:cubicBezTo>
                      <a:pt x="4531" y="13353"/>
                      <a:pt x="3609" y="8254"/>
                      <a:pt x="3633" y="7955"/>
                    </a:cubicBezTo>
                    <a:cubicBezTo>
                      <a:pt x="3669" y="7529"/>
                      <a:pt x="790" y="1305"/>
                      <a:pt x="213" y="61"/>
                    </a:cubicBezTo>
                    <a:cubicBezTo>
                      <a:pt x="195" y="23"/>
                      <a:pt x="157"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0"/>
              <p:cNvSpPr/>
              <p:nvPr/>
            </p:nvSpPr>
            <p:spPr>
              <a:xfrm>
                <a:off x="3817585" y="3075697"/>
                <a:ext cx="47098" cy="27684"/>
              </a:xfrm>
              <a:custGeom>
                <a:rect b="b" l="l" r="r" t="t"/>
                <a:pathLst>
                  <a:path extrusionOk="0" h="934" w="1589">
                    <a:moveTo>
                      <a:pt x="1474" y="0"/>
                    </a:moveTo>
                    <a:cubicBezTo>
                      <a:pt x="1467" y="0"/>
                      <a:pt x="1459" y="1"/>
                      <a:pt x="1452" y="2"/>
                    </a:cubicBezTo>
                    <a:cubicBezTo>
                      <a:pt x="1420" y="10"/>
                      <a:pt x="667" y="179"/>
                      <a:pt x="44" y="754"/>
                    </a:cubicBezTo>
                    <a:cubicBezTo>
                      <a:pt x="4" y="793"/>
                      <a:pt x="1" y="858"/>
                      <a:pt x="38" y="901"/>
                    </a:cubicBezTo>
                    <a:cubicBezTo>
                      <a:pt x="60" y="923"/>
                      <a:pt x="87" y="934"/>
                      <a:pt x="115" y="934"/>
                    </a:cubicBezTo>
                    <a:cubicBezTo>
                      <a:pt x="140" y="934"/>
                      <a:pt x="165" y="925"/>
                      <a:pt x="185" y="907"/>
                    </a:cubicBezTo>
                    <a:cubicBezTo>
                      <a:pt x="766" y="371"/>
                      <a:pt x="1490" y="207"/>
                      <a:pt x="1496" y="205"/>
                    </a:cubicBezTo>
                    <a:cubicBezTo>
                      <a:pt x="1552" y="193"/>
                      <a:pt x="1588" y="137"/>
                      <a:pt x="1576" y="81"/>
                    </a:cubicBezTo>
                    <a:cubicBezTo>
                      <a:pt x="1566" y="34"/>
                      <a:pt x="1522" y="0"/>
                      <a:pt x="1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0"/>
              <p:cNvSpPr/>
              <p:nvPr/>
            </p:nvSpPr>
            <p:spPr>
              <a:xfrm>
                <a:off x="3823068" y="3098639"/>
                <a:ext cx="29640" cy="13812"/>
              </a:xfrm>
              <a:custGeom>
                <a:rect b="b" l="l" r="r" t="t"/>
                <a:pathLst>
                  <a:path extrusionOk="0" h="466" w="1000">
                    <a:moveTo>
                      <a:pt x="895" y="0"/>
                    </a:moveTo>
                    <a:cubicBezTo>
                      <a:pt x="890" y="0"/>
                      <a:pt x="886" y="0"/>
                      <a:pt x="882" y="1"/>
                    </a:cubicBezTo>
                    <a:cubicBezTo>
                      <a:pt x="860" y="3"/>
                      <a:pt x="381" y="52"/>
                      <a:pt x="59" y="276"/>
                    </a:cubicBezTo>
                    <a:cubicBezTo>
                      <a:pt x="12" y="308"/>
                      <a:pt x="0" y="373"/>
                      <a:pt x="32" y="420"/>
                    </a:cubicBezTo>
                    <a:cubicBezTo>
                      <a:pt x="53" y="449"/>
                      <a:pt x="85" y="465"/>
                      <a:pt x="118" y="465"/>
                    </a:cubicBezTo>
                    <a:cubicBezTo>
                      <a:pt x="138" y="465"/>
                      <a:pt x="159" y="459"/>
                      <a:pt x="177" y="446"/>
                    </a:cubicBezTo>
                    <a:cubicBezTo>
                      <a:pt x="455" y="254"/>
                      <a:pt x="897" y="207"/>
                      <a:pt x="901" y="207"/>
                    </a:cubicBezTo>
                    <a:cubicBezTo>
                      <a:pt x="959" y="201"/>
                      <a:pt x="999" y="149"/>
                      <a:pt x="993" y="93"/>
                    </a:cubicBezTo>
                    <a:cubicBezTo>
                      <a:pt x="989" y="40"/>
                      <a:pt x="945" y="0"/>
                      <a:pt x="8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0"/>
              <p:cNvSpPr/>
              <p:nvPr/>
            </p:nvSpPr>
            <p:spPr>
              <a:xfrm>
                <a:off x="3972517" y="3047212"/>
                <a:ext cx="45112" cy="31833"/>
              </a:xfrm>
              <a:custGeom>
                <a:rect b="b" l="l" r="r" t="t"/>
                <a:pathLst>
                  <a:path extrusionOk="0" h="1074" w="1522">
                    <a:moveTo>
                      <a:pt x="1406" y="0"/>
                    </a:moveTo>
                    <a:cubicBezTo>
                      <a:pt x="1394" y="0"/>
                      <a:pt x="1382" y="2"/>
                      <a:pt x="1371" y="6"/>
                    </a:cubicBezTo>
                    <a:cubicBezTo>
                      <a:pt x="1337" y="18"/>
                      <a:pt x="542" y="304"/>
                      <a:pt x="37" y="904"/>
                    </a:cubicBezTo>
                    <a:cubicBezTo>
                      <a:pt x="1" y="948"/>
                      <a:pt x="5" y="1013"/>
                      <a:pt x="49" y="1050"/>
                    </a:cubicBezTo>
                    <a:cubicBezTo>
                      <a:pt x="69" y="1066"/>
                      <a:pt x="93" y="1074"/>
                      <a:pt x="116" y="1074"/>
                    </a:cubicBezTo>
                    <a:cubicBezTo>
                      <a:pt x="146" y="1074"/>
                      <a:pt x="175" y="1062"/>
                      <a:pt x="196" y="1037"/>
                    </a:cubicBezTo>
                    <a:cubicBezTo>
                      <a:pt x="663" y="481"/>
                      <a:pt x="1433" y="204"/>
                      <a:pt x="1440" y="201"/>
                    </a:cubicBezTo>
                    <a:cubicBezTo>
                      <a:pt x="1493" y="182"/>
                      <a:pt x="1522" y="123"/>
                      <a:pt x="1502" y="70"/>
                    </a:cubicBezTo>
                    <a:cubicBezTo>
                      <a:pt x="1488" y="27"/>
                      <a:pt x="1448" y="0"/>
                      <a:pt x="1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0"/>
              <p:cNvSpPr/>
              <p:nvPr/>
            </p:nvSpPr>
            <p:spPr>
              <a:xfrm>
                <a:off x="3989145" y="3069442"/>
                <a:ext cx="24334" cy="16569"/>
              </a:xfrm>
              <a:custGeom>
                <a:rect b="b" l="l" r="r" t="t"/>
                <a:pathLst>
                  <a:path extrusionOk="0" h="559" w="821">
                    <a:moveTo>
                      <a:pt x="703" y="0"/>
                    </a:moveTo>
                    <a:cubicBezTo>
                      <a:pt x="692" y="0"/>
                      <a:pt x="680" y="2"/>
                      <a:pt x="669" y="6"/>
                    </a:cubicBezTo>
                    <a:cubicBezTo>
                      <a:pt x="657" y="11"/>
                      <a:pt x="391" y="109"/>
                      <a:pt x="54" y="374"/>
                    </a:cubicBezTo>
                    <a:cubicBezTo>
                      <a:pt x="10" y="410"/>
                      <a:pt x="1" y="475"/>
                      <a:pt x="37" y="519"/>
                    </a:cubicBezTo>
                    <a:cubicBezTo>
                      <a:pt x="57" y="545"/>
                      <a:pt x="87" y="558"/>
                      <a:pt x="117" y="558"/>
                    </a:cubicBezTo>
                    <a:cubicBezTo>
                      <a:pt x="140" y="558"/>
                      <a:pt x="162" y="552"/>
                      <a:pt x="182" y="537"/>
                    </a:cubicBezTo>
                    <a:cubicBezTo>
                      <a:pt x="491" y="294"/>
                      <a:pt x="737" y="201"/>
                      <a:pt x="739" y="201"/>
                    </a:cubicBezTo>
                    <a:cubicBezTo>
                      <a:pt x="793" y="182"/>
                      <a:pt x="820" y="121"/>
                      <a:pt x="801" y="68"/>
                    </a:cubicBezTo>
                    <a:cubicBezTo>
                      <a:pt x="785" y="27"/>
                      <a:pt x="745" y="0"/>
                      <a:pt x="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0"/>
              <p:cNvSpPr/>
              <p:nvPr/>
            </p:nvSpPr>
            <p:spPr>
              <a:xfrm>
                <a:off x="4143069" y="2735451"/>
                <a:ext cx="66749" cy="69891"/>
              </a:xfrm>
              <a:custGeom>
                <a:rect b="b" l="l" r="r" t="t"/>
                <a:pathLst>
                  <a:path extrusionOk="0" h="2358" w="2252">
                    <a:moveTo>
                      <a:pt x="862" y="0"/>
                    </a:moveTo>
                    <a:cubicBezTo>
                      <a:pt x="862" y="0"/>
                      <a:pt x="0" y="634"/>
                      <a:pt x="0" y="687"/>
                    </a:cubicBezTo>
                    <a:cubicBezTo>
                      <a:pt x="0" y="740"/>
                      <a:pt x="880" y="1320"/>
                      <a:pt x="968" y="1408"/>
                    </a:cubicBezTo>
                    <a:cubicBezTo>
                      <a:pt x="1055" y="1495"/>
                      <a:pt x="1642" y="2358"/>
                      <a:pt x="1791" y="2358"/>
                    </a:cubicBezTo>
                    <a:cubicBezTo>
                      <a:pt x="1792" y="2358"/>
                      <a:pt x="1794" y="2358"/>
                      <a:pt x="1795" y="2358"/>
                    </a:cubicBezTo>
                    <a:cubicBezTo>
                      <a:pt x="1934" y="2340"/>
                      <a:pt x="2252" y="2129"/>
                      <a:pt x="2252" y="2040"/>
                    </a:cubicBezTo>
                    <a:cubicBezTo>
                      <a:pt x="2252" y="1952"/>
                      <a:pt x="1653" y="1039"/>
                      <a:pt x="1565" y="899"/>
                    </a:cubicBezTo>
                    <a:cubicBezTo>
                      <a:pt x="1477" y="758"/>
                      <a:pt x="915" y="106"/>
                      <a:pt x="862" y="0"/>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0"/>
              <p:cNvSpPr/>
              <p:nvPr/>
            </p:nvSpPr>
            <p:spPr>
              <a:xfrm>
                <a:off x="3981261" y="2675043"/>
                <a:ext cx="38028" cy="72944"/>
              </a:xfrm>
              <a:custGeom>
                <a:rect b="b" l="l" r="r" t="t"/>
                <a:pathLst>
                  <a:path extrusionOk="0" h="2461" w="1283">
                    <a:moveTo>
                      <a:pt x="1204" y="1"/>
                    </a:moveTo>
                    <a:cubicBezTo>
                      <a:pt x="1194" y="1"/>
                      <a:pt x="1183" y="3"/>
                      <a:pt x="1174" y="8"/>
                    </a:cubicBezTo>
                    <a:cubicBezTo>
                      <a:pt x="590" y="300"/>
                      <a:pt x="1" y="1759"/>
                      <a:pt x="200" y="2410"/>
                    </a:cubicBezTo>
                    <a:cubicBezTo>
                      <a:pt x="209" y="2441"/>
                      <a:pt x="236" y="2460"/>
                      <a:pt x="267" y="2460"/>
                    </a:cubicBezTo>
                    <a:lnTo>
                      <a:pt x="286" y="2457"/>
                    </a:lnTo>
                    <a:cubicBezTo>
                      <a:pt x="323" y="2445"/>
                      <a:pt x="344" y="2407"/>
                      <a:pt x="332" y="2371"/>
                    </a:cubicBezTo>
                    <a:cubicBezTo>
                      <a:pt x="150" y="1777"/>
                      <a:pt x="707" y="396"/>
                      <a:pt x="1234" y="132"/>
                    </a:cubicBezTo>
                    <a:cubicBezTo>
                      <a:pt x="1269" y="115"/>
                      <a:pt x="1283" y="73"/>
                      <a:pt x="1266" y="39"/>
                    </a:cubicBezTo>
                    <a:cubicBezTo>
                      <a:pt x="1254" y="15"/>
                      <a:pt x="1229" y="1"/>
                      <a:pt x="1204" y="1"/>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0"/>
              <p:cNvSpPr/>
              <p:nvPr/>
            </p:nvSpPr>
            <p:spPr>
              <a:xfrm>
                <a:off x="4011464" y="2678867"/>
                <a:ext cx="26913" cy="24957"/>
              </a:xfrm>
              <a:custGeom>
                <a:rect b="b" l="l" r="r" t="t"/>
                <a:pathLst>
                  <a:path extrusionOk="0" h="842" w="908">
                    <a:moveTo>
                      <a:pt x="830" y="1"/>
                    </a:moveTo>
                    <a:cubicBezTo>
                      <a:pt x="816" y="1"/>
                      <a:pt x="803" y="5"/>
                      <a:pt x="791" y="13"/>
                    </a:cubicBezTo>
                    <a:cubicBezTo>
                      <a:pt x="766" y="30"/>
                      <a:pt x="178" y="437"/>
                      <a:pt x="19" y="741"/>
                    </a:cubicBezTo>
                    <a:cubicBezTo>
                      <a:pt x="1" y="775"/>
                      <a:pt x="14" y="816"/>
                      <a:pt x="48" y="834"/>
                    </a:cubicBezTo>
                    <a:lnTo>
                      <a:pt x="79" y="842"/>
                    </a:lnTo>
                    <a:cubicBezTo>
                      <a:pt x="105" y="842"/>
                      <a:pt x="129" y="828"/>
                      <a:pt x="141" y="804"/>
                    </a:cubicBezTo>
                    <a:cubicBezTo>
                      <a:pt x="283" y="530"/>
                      <a:pt x="863" y="130"/>
                      <a:pt x="870" y="127"/>
                    </a:cubicBezTo>
                    <a:cubicBezTo>
                      <a:pt x="900" y="106"/>
                      <a:pt x="908" y="62"/>
                      <a:pt x="887" y="31"/>
                    </a:cubicBezTo>
                    <a:cubicBezTo>
                      <a:pt x="874" y="12"/>
                      <a:pt x="852" y="1"/>
                      <a:pt x="830" y="1"/>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0"/>
              <p:cNvSpPr/>
              <p:nvPr/>
            </p:nvSpPr>
            <p:spPr>
              <a:xfrm>
                <a:off x="3540919" y="2672464"/>
                <a:ext cx="89572" cy="74426"/>
              </a:xfrm>
              <a:custGeom>
                <a:rect b="b" l="l" r="r" t="t"/>
                <a:pathLst>
                  <a:path extrusionOk="0" h="2511" w="3022">
                    <a:moveTo>
                      <a:pt x="2942" y="1"/>
                    </a:moveTo>
                    <a:cubicBezTo>
                      <a:pt x="2932" y="1"/>
                      <a:pt x="2922" y="3"/>
                      <a:pt x="2913" y="7"/>
                    </a:cubicBezTo>
                    <a:cubicBezTo>
                      <a:pt x="2908" y="10"/>
                      <a:pt x="2895" y="15"/>
                      <a:pt x="2875" y="24"/>
                    </a:cubicBezTo>
                    <a:cubicBezTo>
                      <a:pt x="2121" y="335"/>
                      <a:pt x="330" y="1192"/>
                      <a:pt x="10" y="2425"/>
                    </a:cubicBezTo>
                    <a:cubicBezTo>
                      <a:pt x="1" y="2463"/>
                      <a:pt x="23" y="2500"/>
                      <a:pt x="60" y="2509"/>
                    </a:cubicBezTo>
                    <a:lnTo>
                      <a:pt x="78" y="2511"/>
                    </a:lnTo>
                    <a:cubicBezTo>
                      <a:pt x="108" y="2511"/>
                      <a:pt x="135" y="2491"/>
                      <a:pt x="144" y="2460"/>
                    </a:cubicBezTo>
                    <a:cubicBezTo>
                      <a:pt x="448" y="1288"/>
                      <a:pt x="2192" y="455"/>
                      <a:pt x="2928" y="151"/>
                    </a:cubicBezTo>
                    <a:cubicBezTo>
                      <a:pt x="2952" y="140"/>
                      <a:pt x="2969" y="133"/>
                      <a:pt x="2973" y="131"/>
                    </a:cubicBezTo>
                    <a:cubicBezTo>
                      <a:pt x="3008" y="114"/>
                      <a:pt x="3022" y="74"/>
                      <a:pt x="3005" y="39"/>
                    </a:cubicBezTo>
                    <a:cubicBezTo>
                      <a:pt x="2993" y="15"/>
                      <a:pt x="2967" y="1"/>
                      <a:pt x="2942" y="1"/>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0"/>
              <p:cNvSpPr/>
              <p:nvPr/>
            </p:nvSpPr>
            <p:spPr>
              <a:xfrm>
                <a:off x="3574709" y="2707352"/>
                <a:ext cx="26557" cy="20807"/>
              </a:xfrm>
              <a:custGeom>
                <a:rect b="b" l="l" r="r" t="t"/>
                <a:pathLst>
                  <a:path extrusionOk="0" h="702" w="896">
                    <a:moveTo>
                      <a:pt x="818" y="0"/>
                    </a:moveTo>
                    <a:cubicBezTo>
                      <a:pt x="810" y="0"/>
                      <a:pt x="801" y="2"/>
                      <a:pt x="793" y="5"/>
                    </a:cubicBezTo>
                    <a:cubicBezTo>
                      <a:pt x="770" y="15"/>
                      <a:pt x="223" y="230"/>
                      <a:pt x="19" y="599"/>
                    </a:cubicBezTo>
                    <a:cubicBezTo>
                      <a:pt x="1" y="632"/>
                      <a:pt x="13" y="675"/>
                      <a:pt x="46" y="693"/>
                    </a:cubicBezTo>
                    <a:cubicBezTo>
                      <a:pt x="57" y="699"/>
                      <a:pt x="69" y="702"/>
                      <a:pt x="79" y="702"/>
                    </a:cubicBezTo>
                    <a:cubicBezTo>
                      <a:pt x="104" y="702"/>
                      <a:pt x="128" y="688"/>
                      <a:pt x="140" y="666"/>
                    </a:cubicBezTo>
                    <a:cubicBezTo>
                      <a:pt x="320" y="341"/>
                      <a:pt x="838" y="136"/>
                      <a:pt x="843" y="133"/>
                    </a:cubicBezTo>
                    <a:cubicBezTo>
                      <a:pt x="879" y="120"/>
                      <a:pt x="896" y="80"/>
                      <a:pt x="882" y="46"/>
                    </a:cubicBezTo>
                    <a:cubicBezTo>
                      <a:pt x="872" y="18"/>
                      <a:pt x="846" y="0"/>
                      <a:pt x="818" y="0"/>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0"/>
              <p:cNvSpPr/>
              <p:nvPr/>
            </p:nvSpPr>
            <p:spPr>
              <a:xfrm>
                <a:off x="3750538" y="2410322"/>
                <a:ext cx="63459" cy="11915"/>
              </a:xfrm>
              <a:custGeom>
                <a:rect b="b" l="l" r="r" t="t"/>
                <a:pathLst>
                  <a:path extrusionOk="0" h="402" w="2141">
                    <a:moveTo>
                      <a:pt x="2067" y="0"/>
                    </a:moveTo>
                    <a:cubicBezTo>
                      <a:pt x="2063" y="0"/>
                      <a:pt x="2059" y="0"/>
                      <a:pt x="2055" y="1"/>
                    </a:cubicBezTo>
                    <a:cubicBezTo>
                      <a:pt x="1450" y="104"/>
                      <a:pt x="460" y="264"/>
                      <a:pt x="360" y="264"/>
                    </a:cubicBezTo>
                    <a:cubicBezTo>
                      <a:pt x="359" y="264"/>
                      <a:pt x="358" y="264"/>
                      <a:pt x="357" y="264"/>
                    </a:cubicBezTo>
                    <a:cubicBezTo>
                      <a:pt x="309" y="255"/>
                      <a:pt x="190" y="127"/>
                      <a:pt x="137" y="48"/>
                    </a:cubicBezTo>
                    <a:cubicBezTo>
                      <a:pt x="123" y="28"/>
                      <a:pt x="101" y="17"/>
                      <a:pt x="79" y="17"/>
                    </a:cubicBezTo>
                    <a:cubicBezTo>
                      <a:pt x="66" y="17"/>
                      <a:pt x="53" y="20"/>
                      <a:pt x="41" y="28"/>
                    </a:cubicBezTo>
                    <a:cubicBezTo>
                      <a:pt x="10" y="49"/>
                      <a:pt x="0" y="93"/>
                      <a:pt x="22" y="125"/>
                    </a:cubicBezTo>
                    <a:cubicBezTo>
                      <a:pt x="23" y="127"/>
                      <a:pt x="193" y="373"/>
                      <a:pt x="330" y="400"/>
                    </a:cubicBezTo>
                    <a:lnTo>
                      <a:pt x="348" y="402"/>
                    </a:lnTo>
                    <a:cubicBezTo>
                      <a:pt x="521" y="402"/>
                      <a:pt x="1605" y="217"/>
                      <a:pt x="2078" y="137"/>
                    </a:cubicBezTo>
                    <a:cubicBezTo>
                      <a:pt x="2116" y="130"/>
                      <a:pt x="2140" y="95"/>
                      <a:pt x="2134" y="57"/>
                    </a:cubicBezTo>
                    <a:cubicBezTo>
                      <a:pt x="2129" y="23"/>
                      <a:pt x="2100" y="0"/>
                      <a:pt x="2067" y="0"/>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0"/>
              <p:cNvSpPr/>
              <p:nvPr/>
            </p:nvSpPr>
            <p:spPr>
              <a:xfrm>
                <a:off x="3783735" y="2423156"/>
                <a:ext cx="15413" cy="5128"/>
              </a:xfrm>
              <a:custGeom>
                <a:rect b="b" l="l" r="r" t="t"/>
                <a:pathLst>
                  <a:path extrusionOk="0" h="173" w="520">
                    <a:moveTo>
                      <a:pt x="447" y="0"/>
                    </a:moveTo>
                    <a:cubicBezTo>
                      <a:pt x="445" y="0"/>
                      <a:pt x="443" y="0"/>
                      <a:pt x="441" y="0"/>
                    </a:cubicBezTo>
                    <a:lnTo>
                      <a:pt x="66" y="35"/>
                    </a:lnTo>
                    <a:cubicBezTo>
                      <a:pt x="28" y="40"/>
                      <a:pt x="1" y="73"/>
                      <a:pt x="4" y="111"/>
                    </a:cubicBezTo>
                    <a:cubicBezTo>
                      <a:pt x="8" y="147"/>
                      <a:pt x="37" y="173"/>
                      <a:pt x="74" y="173"/>
                    </a:cubicBezTo>
                    <a:lnTo>
                      <a:pt x="80" y="173"/>
                    </a:lnTo>
                    <a:lnTo>
                      <a:pt x="455" y="138"/>
                    </a:lnTo>
                    <a:cubicBezTo>
                      <a:pt x="492" y="134"/>
                      <a:pt x="520" y="100"/>
                      <a:pt x="517" y="62"/>
                    </a:cubicBezTo>
                    <a:cubicBezTo>
                      <a:pt x="514" y="27"/>
                      <a:pt x="484" y="0"/>
                      <a:pt x="447" y="0"/>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0"/>
              <p:cNvSpPr/>
              <p:nvPr/>
            </p:nvSpPr>
            <p:spPr>
              <a:xfrm>
                <a:off x="3778222" y="2349262"/>
                <a:ext cx="26202" cy="54775"/>
              </a:xfrm>
              <a:custGeom>
                <a:rect b="b" l="l" r="r" t="t"/>
                <a:pathLst>
                  <a:path extrusionOk="0" h="1848" w="884">
                    <a:moveTo>
                      <a:pt x="144" y="1"/>
                    </a:moveTo>
                    <a:cubicBezTo>
                      <a:pt x="124" y="1"/>
                      <a:pt x="103" y="16"/>
                      <a:pt x="107" y="39"/>
                    </a:cubicBezTo>
                    <a:lnTo>
                      <a:pt x="355" y="1430"/>
                    </a:lnTo>
                    <a:lnTo>
                      <a:pt x="1" y="1502"/>
                    </a:lnTo>
                    <a:lnTo>
                      <a:pt x="24" y="1848"/>
                    </a:lnTo>
                    <a:cubicBezTo>
                      <a:pt x="24" y="1848"/>
                      <a:pt x="855" y="1807"/>
                      <a:pt x="872" y="1740"/>
                    </a:cubicBezTo>
                    <a:cubicBezTo>
                      <a:pt x="884" y="1689"/>
                      <a:pt x="409" y="567"/>
                      <a:pt x="176" y="21"/>
                    </a:cubicBezTo>
                    <a:cubicBezTo>
                      <a:pt x="170" y="7"/>
                      <a:pt x="157" y="1"/>
                      <a:pt x="144" y="1"/>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0"/>
              <p:cNvSpPr/>
              <p:nvPr/>
            </p:nvSpPr>
            <p:spPr>
              <a:xfrm>
                <a:off x="3748759" y="2348847"/>
                <a:ext cx="21400" cy="29166"/>
              </a:xfrm>
              <a:custGeom>
                <a:rect b="b" l="l" r="r" t="t"/>
                <a:pathLst>
                  <a:path extrusionOk="0" h="984" w="722">
                    <a:moveTo>
                      <a:pt x="307" y="0"/>
                    </a:moveTo>
                    <a:cubicBezTo>
                      <a:pt x="294" y="0"/>
                      <a:pt x="282" y="1"/>
                      <a:pt x="269" y="3"/>
                    </a:cubicBezTo>
                    <a:cubicBezTo>
                      <a:pt x="98" y="35"/>
                      <a:pt x="0" y="280"/>
                      <a:pt x="50" y="549"/>
                    </a:cubicBezTo>
                    <a:cubicBezTo>
                      <a:pt x="98" y="799"/>
                      <a:pt x="256" y="984"/>
                      <a:pt x="415" y="984"/>
                    </a:cubicBezTo>
                    <a:cubicBezTo>
                      <a:pt x="427" y="984"/>
                      <a:pt x="440" y="983"/>
                      <a:pt x="452" y="980"/>
                    </a:cubicBezTo>
                    <a:cubicBezTo>
                      <a:pt x="623" y="947"/>
                      <a:pt x="721" y="704"/>
                      <a:pt x="671" y="433"/>
                    </a:cubicBezTo>
                    <a:cubicBezTo>
                      <a:pt x="624" y="183"/>
                      <a:pt x="465" y="0"/>
                      <a:pt x="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0"/>
              <p:cNvSpPr/>
              <p:nvPr/>
            </p:nvSpPr>
            <p:spPr>
              <a:xfrm>
                <a:off x="3797518" y="2343334"/>
                <a:ext cx="16687" cy="30055"/>
              </a:xfrm>
              <a:custGeom>
                <a:rect b="b" l="l" r="r" t="t"/>
                <a:pathLst>
                  <a:path extrusionOk="0" h="1014" w="563">
                    <a:moveTo>
                      <a:pt x="236" y="0"/>
                    </a:moveTo>
                    <a:cubicBezTo>
                      <a:pt x="96" y="0"/>
                      <a:pt x="0" y="223"/>
                      <a:pt x="23" y="501"/>
                    </a:cubicBezTo>
                    <a:cubicBezTo>
                      <a:pt x="45" y="781"/>
                      <a:pt x="180" y="1011"/>
                      <a:pt x="324" y="1014"/>
                    </a:cubicBezTo>
                    <a:cubicBezTo>
                      <a:pt x="325" y="1014"/>
                      <a:pt x="326" y="1014"/>
                      <a:pt x="327" y="1014"/>
                    </a:cubicBezTo>
                    <a:cubicBezTo>
                      <a:pt x="467" y="1014"/>
                      <a:pt x="562" y="791"/>
                      <a:pt x="540" y="513"/>
                    </a:cubicBezTo>
                    <a:cubicBezTo>
                      <a:pt x="517" y="233"/>
                      <a:pt x="383" y="5"/>
                      <a:pt x="239" y="0"/>
                    </a:cubicBezTo>
                    <a:cubicBezTo>
                      <a:pt x="238" y="0"/>
                      <a:pt x="237" y="0"/>
                      <a:pt x="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0"/>
              <p:cNvSpPr/>
              <p:nvPr/>
            </p:nvSpPr>
            <p:spPr>
              <a:xfrm>
                <a:off x="3729552" y="2320274"/>
                <a:ext cx="41941" cy="29818"/>
              </a:xfrm>
              <a:custGeom>
                <a:rect b="b" l="l" r="r" t="t"/>
                <a:pathLst>
                  <a:path extrusionOk="0" h="1006" w="1415">
                    <a:moveTo>
                      <a:pt x="1217" y="0"/>
                    </a:moveTo>
                    <a:cubicBezTo>
                      <a:pt x="1087" y="0"/>
                      <a:pt x="103" y="324"/>
                      <a:pt x="52" y="425"/>
                    </a:cubicBezTo>
                    <a:cubicBezTo>
                      <a:pt x="0" y="529"/>
                      <a:pt x="33" y="1006"/>
                      <a:pt x="193" y="1006"/>
                    </a:cubicBezTo>
                    <a:cubicBezTo>
                      <a:pt x="196" y="1006"/>
                      <a:pt x="199" y="1006"/>
                      <a:pt x="202" y="1005"/>
                    </a:cubicBezTo>
                    <a:cubicBezTo>
                      <a:pt x="601" y="963"/>
                      <a:pt x="1344" y="645"/>
                      <a:pt x="1380" y="556"/>
                    </a:cubicBezTo>
                    <a:cubicBezTo>
                      <a:pt x="1415" y="469"/>
                      <a:pt x="1274" y="38"/>
                      <a:pt x="1230" y="3"/>
                    </a:cubicBezTo>
                    <a:cubicBezTo>
                      <a:pt x="1228" y="1"/>
                      <a:pt x="1224" y="0"/>
                      <a:pt x="1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0"/>
              <p:cNvSpPr/>
              <p:nvPr/>
            </p:nvSpPr>
            <p:spPr>
              <a:xfrm>
                <a:off x="3786758" y="2316094"/>
                <a:ext cx="38265" cy="24838"/>
              </a:xfrm>
              <a:custGeom>
                <a:rect b="b" l="l" r="r" t="t"/>
                <a:pathLst>
                  <a:path extrusionOk="0" h="838" w="1291">
                    <a:moveTo>
                      <a:pt x="216" y="0"/>
                    </a:moveTo>
                    <a:cubicBezTo>
                      <a:pt x="196" y="0"/>
                      <a:pt x="182" y="3"/>
                      <a:pt x="176" y="8"/>
                    </a:cubicBezTo>
                    <a:cubicBezTo>
                      <a:pt x="105" y="67"/>
                      <a:pt x="0" y="487"/>
                      <a:pt x="142" y="563"/>
                    </a:cubicBezTo>
                    <a:cubicBezTo>
                      <a:pt x="433" y="715"/>
                      <a:pt x="981" y="838"/>
                      <a:pt x="1173" y="838"/>
                    </a:cubicBezTo>
                    <a:cubicBezTo>
                      <a:pt x="1206" y="838"/>
                      <a:pt x="1229" y="834"/>
                      <a:pt x="1237" y="826"/>
                    </a:cubicBezTo>
                    <a:cubicBezTo>
                      <a:pt x="1290" y="773"/>
                      <a:pt x="1290" y="345"/>
                      <a:pt x="1264" y="294"/>
                    </a:cubicBezTo>
                    <a:cubicBezTo>
                      <a:pt x="1240" y="245"/>
                      <a:pt x="417"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0"/>
              <p:cNvSpPr/>
              <p:nvPr/>
            </p:nvSpPr>
            <p:spPr>
              <a:xfrm>
                <a:off x="4102758" y="2020428"/>
                <a:ext cx="168770" cy="140849"/>
              </a:xfrm>
              <a:custGeom>
                <a:rect b="b" l="l" r="r" t="t"/>
                <a:pathLst>
                  <a:path extrusionOk="0" h="4752" w="5694">
                    <a:moveTo>
                      <a:pt x="2803" y="0"/>
                    </a:moveTo>
                    <a:lnTo>
                      <a:pt x="1490" y="1007"/>
                    </a:lnTo>
                    <a:cubicBezTo>
                      <a:pt x="896" y="2090"/>
                      <a:pt x="252" y="3473"/>
                      <a:pt x="1" y="4751"/>
                    </a:cubicBezTo>
                    <a:lnTo>
                      <a:pt x="5694" y="4547"/>
                    </a:lnTo>
                    <a:cubicBezTo>
                      <a:pt x="5216" y="3139"/>
                      <a:pt x="4368" y="1632"/>
                      <a:pt x="3695" y="551"/>
                    </a:cubicBezTo>
                    <a:lnTo>
                      <a:pt x="2803" y="0"/>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0"/>
              <p:cNvSpPr/>
              <p:nvPr/>
            </p:nvSpPr>
            <p:spPr>
              <a:xfrm>
                <a:off x="4014873" y="2135049"/>
                <a:ext cx="356451" cy="29225"/>
              </a:xfrm>
              <a:custGeom>
                <a:rect b="b" l="l" r="r" t="t"/>
                <a:pathLst>
                  <a:path extrusionOk="0" h="986" w="12026">
                    <a:moveTo>
                      <a:pt x="12026" y="1"/>
                    </a:moveTo>
                    <a:lnTo>
                      <a:pt x="1" y="563"/>
                    </a:lnTo>
                    <a:lnTo>
                      <a:pt x="141" y="985"/>
                    </a:lnTo>
                    <a:lnTo>
                      <a:pt x="11887" y="563"/>
                    </a:lnTo>
                    <a:lnTo>
                      <a:pt x="120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0"/>
              <p:cNvSpPr/>
              <p:nvPr/>
            </p:nvSpPr>
            <p:spPr>
              <a:xfrm>
                <a:off x="3638575" y="3413925"/>
                <a:ext cx="11019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 name="Shape 1002"/>
        <p:cNvGrpSpPr/>
        <p:nvPr/>
      </p:nvGrpSpPr>
      <p:grpSpPr>
        <a:xfrm>
          <a:off x="0" y="0"/>
          <a:ext cx="0" cy="0"/>
          <a:chOff x="0" y="0"/>
          <a:chExt cx="0" cy="0"/>
        </a:xfrm>
      </p:grpSpPr>
      <p:sp>
        <p:nvSpPr>
          <p:cNvPr id="1003" name="Google Shape;1003;p34"/>
          <p:cNvSpPr/>
          <p:nvPr/>
        </p:nvSpPr>
        <p:spPr>
          <a:xfrm>
            <a:off x="611487" y="3571449"/>
            <a:ext cx="742500" cy="741900"/>
          </a:xfrm>
          <a:prstGeom prst="ellipse">
            <a:avLst/>
          </a:prstGeom>
          <a:solidFill>
            <a:schemeClr val="accent6"/>
          </a:solidFill>
          <a:ln cap="flat" cmpd="sng" w="83600">
            <a:solidFill>
              <a:schemeClr val="dk2"/>
            </a:solidFill>
            <a:prstDash val="solid"/>
            <a:round/>
            <a:headEnd len="sm" w="sm" type="none"/>
            <a:tailEnd len="sm" w="sm" type="none"/>
          </a:ln>
          <a:effectLst>
            <a:outerShdw blurRad="62706" rotWithShape="0" algn="bl" dir="5400000" dist="20902">
              <a:srgbClr val="000000">
                <a:alpha val="50000"/>
              </a:srgbClr>
            </a:outerShdw>
          </a:effectLst>
        </p:spPr>
        <p:txBody>
          <a:bodyPr anchorCtr="0" anchor="ctr" bIns="100325" lIns="100325" spcFirstLastPara="1" rIns="100325" wrap="square" tIns="100325">
            <a:noAutofit/>
          </a:bodyPr>
          <a:lstStyle/>
          <a:p>
            <a:pPr indent="0" lvl="0" marL="0" rtl="0" algn="l">
              <a:spcBef>
                <a:spcPts val="0"/>
              </a:spcBef>
              <a:spcAft>
                <a:spcPts val="0"/>
              </a:spcAft>
              <a:buNone/>
            </a:pPr>
            <a:r>
              <a:t/>
            </a:r>
            <a:endParaRPr/>
          </a:p>
        </p:txBody>
      </p:sp>
      <p:sp>
        <p:nvSpPr>
          <p:cNvPr id="1004" name="Google Shape;1004;p34"/>
          <p:cNvSpPr/>
          <p:nvPr/>
        </p:nvSpPr>
        <p:spPr>
          <a:xfrm>
            <a:off x="611487" y="2628987"/>
            <a:ext cx="742500" cy="741900"/>
          </a:xfrm>
          <a:prstGeom prst="ellipse">
            <a:avLst/>
          </a:prstGeom>
          <a:solidFill>
            <a:schemeClr val="accent6"/>
          </a:solidFill>
          <a:ln cap="flat" cmpd="sng" w="83600">
            <a:solidFill>
              <a:schemeClr val="dk2"/>
            </a:solidFill>
            <a:prstDash val="solid"/>
            <a:round/>
            <a:headEnd len="sm" w="sm" type="none"/>
            <a:tailEnd len="sm" w="sm" type="none"/>
          </a:ln>
          <a:effectLst>
            <a:outerShdw blurRad="62706" rotWithShape="0" algn="bl" dir="5400000" dist="20902">
              <a:srgbClr val="000000">
                <a:alpha val="50000"/>
              </a:srgbClr>
            </a:outerShdw>
          </a:effectLst>
        </p:spPr>
        <p:txBody>
          <a:bodyPr anchorCtr="0" anchor="ctr" bIns="100325" lIns="100325" spcFirstLastPara="1" rIns="100325" wrap="square" tIns="100325">
            <a:noAutofit/>
          </a:bodyPr>
          <a:lstStyle/>
          <a:p>
            <a:pPr indent="0" lvl="0" marL="0" rtl="0" algn="l">
              <a:spcBef>
                <a:spcPts val="0"/>
              </a:spcBef>
              <a:spcAft>
                <a:spcPts val="0"/>
              </a:spcAft>
              <a:buNone/>
            </a:pPr>
            <a:r>
              <a:t/>
            </a:r>
            <a:endParaRPr/>
          </a:p>
        </p:txBody>
      </p:sp>
      <p:sp>
        <p:nvSpPr>
          <p:cNvPr id="1005" name="Google Shape;1005;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Mates</a:t>
            </a:r>
            <a:endParaRPr/>
          </a:p>
        </p:txBody>
      </p:sp>
      <p:sp>
        <p:nvSpPr>
          <p:cNvPr id="1006" name="Google Shape;1006;p34"/>
          <p:cNvSpPr txBox="1"/>
          <p:nvPr>
            <p:ph idx="1" type="subTitle"/>
          </p:nvPr>
        </p:nvSpPr>
        <p:spPr>
          <a:xfrm>
            <a:off x="1648558" y="2050667"/>
            <a:ext cx="4226400" cy="481500"/>
          </a:xfrm>
          <a:prstGeom prst="rect">
            <a:avLst/>
          </a:prstGeom>
        </p:spPr>
        <p:txBody>
          <a:bodyPr anchorCtr="0" anchor="t" bIns="100325" lIns="100325" spcFirstLastPara="1" rIns="100325" wrap="square" tIns="100325">
            <a:noAutofit/>
          </a:bodyPr>
          <a:lstStyle/>
          <a:p>
            <a:pPr indent="0" lvl="0" marL="0" rtl="0" algn="l">
              <a:spcBef>
                <a:spcPts val="0"/>
              </a:spcBef>
              <a:spcAft>
                <a:spcPts val="0"/>
              </a:spcAft>
              <a:buNone/>
            </a:pPr>
            <a:r>
              <a:rPr lang="en" sz="1536"/>
              <a:t>21f1000265</a:t>
            </a:r>
            <a:endParaRPr sz="1536"/>
          </a:p>
        </p:txBody>
      </p:sp>
      <p:sp>
        <p:nvSpPr>
          <p:cNvPr id="1007" name="Google Shape;1007;p34"/>
          <p:cNvSpPr txBox="1"/>
          <p:nvPr>
            <p:ph idx="2" type="subTitle"/>
          </p:nvPr>
        </p:nvSpPr>
        <p:spPr>
          <a:xfrm>
            <a:off x="1648557" y="2994418"/>
            <a:ext cx="4226400" cy="481500"/>
          </a:xfrm>
          <a:prstGeom prst="rect">
            <a:avLst/>
          </a:prstGeom>
        </p:spPr>
        <p:txBody>
          <a:bodyPr anchorCtr="0" anchor="t" bIns="100325" lIns="100325" spcFirstLastPara="1" rIns="100325" wrap="square" tIns="100325">
            <a:noAutofit/>
          </a:bodyPr>
          <a:lstStyle/>
          <a:p>
            <a:pPr indent="0" lvl="0" marL="0" rtl="0" algn="l">
              <a:spcBef>
                <a:spcPts val="0"/>
              </a:spcBef>
              <a:spcAft>
                <a:spcPts val="0"/>
              </a:spcAft>
              <a:buNone/>
            </a:pPr>
            <a:r>
              <a:rPr lang="en" sz="1536"/>
              <a:t>21f2000631</a:t>
            </a:r>
            <a:endParaRPr sz="1536"/>
          </a:p>
        </p:txBody>
      </p:sp>
      <p:sp>
        <p:nvSpPr>
          <p:cNvPr id="1008" name="Google Shape;1008;p34"/>
          <p:cNvSpPr txBox="1"/>
          <p:nvPr>
            <p:ph idx="4" type="subTitle"/>
          </p:nvPr>
        </p:nvSpPr>
        <p:spPr>
          <a:xfrm>
            <a:off x="1648558" y="3938169"/>
            <a:ext cx="4226400" cy="478200"/>
          </a:xfrm>
          <a:prstGeom prst="rect">
            <a:avLst/>
          </a:prstGeom>
        </p:spPr>
        <p:txBody>
          <a:bodyPr anchorCtr="0" anchor="t" bIns="100325" lIns="100325" spcFirstLastPara="1" rIns="100325" wrap="square" tIns="100325">
            <a:noAutofit/>
          </a:bodyPr>
          <a:lstStyle/>
          <a:p>
            <a:pPr indent="0" lvl="0" marL="0" rtl="0" algn="l">
              <a:spcBef>
                <a:spcPts val="0"/>
              </a:spcBef>
              <a:spcAft>
                <a:spcPts val="0"/>
              </a:spcAft>
              <a:buNone/>
            </a:pPr>
            <a:r>
              <a:rPr lang="en" sz="1536"/>
              <a:t>21f1001956</a:t>
            </a:r>
            <a:endParaRPr sz="1536"/>
          </a:p>
        </p:txBody>
      </p:sp>
      <p:sp>
        <p:nvSpPr>
          <p:cNvPr id="1009" name="Google Shape;1009;p34"/>
          <p:cNvSpPr txBox="1"/>
          <p:nvPr>
            <p:ph idx="9" type="subTitle"/>
          </p:nvPr>
        </p:nvSpPr>
        <p:spPr>
          <a:xfrm>
            <a:off x="1648560" y="1686525"/>
            <a:ext cx="4226400" cy="531900"/>
          </a:xfrm>
          <a:prstGeom prst="rect">
            <a:avLst/>
          </a:prstGeom>
        </p:spPr>
        <p:txBody>
          <a:bodyPr anchorCtr="0" anchor="b" bIns="100325" lIns="100325" spcFirstLastPara="1" rIns="100325" wrap="square" tIns="100325">
            <a:noAutofit/>
          </a:bodyPr>
          <a:lstStyle/>
          <a:p>
            <a:pPr indent="0" lvl="0" marL="0" rtl="0" algn="l">
              <a:spcBef>
                <a:spcPts val="0"/>
              </a:spcBef>
              <a:spcAft>
                <a:spcPts val="0"/>
              </a:spcAft>
              <a:buNone/>
            </a:pPr>
            <a:r>
              <a:rPr lang="en" sz="2633"/>
              <a:t>Dr Subhas Ganguly</a:t>
            </a:r>
            <a:endParaRPr sz="2633"/>
          </a:p>
        </p:txBody>
      </p:sp>
      <p:sp>
        <p:nvSpPr>
          <p:cNvPr id="1010" name="Google Shape;1010;p34"/>
          <p:cNvSpPr txBox="1"/>
          <p:nvPr>
            <p:ph idx="13" type="subTitle"/>
          </p:nvPr>
        </p:nvSpPr>
        <p:spPr>
          <a:xfrm>
            <a:off x="1648558" y="2628986"/>
            <a:ext cx="4226400" cy="531900"/>
          </a:xfrm>
          <a:prstGeom prst="rect">
            <a:avLst/>
          </a:prstGeom>
        </p:spPr>
        <p:txBody>
          <a:bodyPr anchorCtr="0" anchor="b" bIns="100325" lIns="100325" spcFirstLastPara="1" rIns="100325" wrap="square" tIns="100325">
            <a:noAutofit/>
          </a:bodyPr>
          <a:lstStyle/>
          <a:p>
            <a:pPr indent="0" lvl="0" marL="0" rtl="0" algn="l">
              <a:spcBef>
                <a:spcPts val="0"/>
              </a:spcBef>
              <a:spcAft>
                <a:spcPts val="0"/>
              </a:spcAft>
              <a:buNone/>
            </a:pPr>
            <a:r>
              <a:rPr lang="en" sz="2633"/>
              <a:t>Gaali Gaurav Krishna</a:t>
            </a:r>
            <a:endParaRPr sz="2633"/>
          </a:p>
        </p:txBody>
      </p:sp>
      <p:sp>
        <p:nvSpPr>
          <p:cNvPr id="1011" name="Google Shape;1011;p34"/>
          <p:cNvSpPr txBox="1"/>
          <p:nvPr>
            <p:ph idx="14" type="subTitle"/>
          </p:nvPr>
        </p:nvSpPr>
        <p:spPr>
          <a:xfrm>
            <a:off x="1648558" y="3571447"/>
            <a:ext cx="4226400" cy="531900"/>
          </a:xfrm>
          <a:prstGeom prst="rect">
            <a:avLst/>
          </a:prstGeom>
        </p:spPr>
        <p:txBody>
          <a:bodyPr anchorCtr="0" anchor="b" bIns="100325" lIns="100325" spcFirstLastPara="1" rIns="100325" wrap="square" tIns="100325">
            <a:noAutofit/>
          </a:bodyPr>
          <a:lstStyle/>
          <a:p>
            <a:pPr indent="0" lvl="0" marL="0" rtl="0" algn="l">
              <a:spcBef>
                <a:spcPts val="0"/>
              </a:spcBef>
              <a:spcAft>
                <a:spcPts val="0"/>
              </a:spcAft>
              <a:buNone/>
            </a:pPr>
            <a:r>
              <a:rPr lang="en" sz="2633"/>
              <a:t>Dinesh Kumar Kumawat</a:t>
            </a:r>
            <a:endParaRPr sz="2633"/>
          </a:p>
        </p:txBody>
      </p:sp>
      <p:sp>
        <p:nvSpPr>
          <p:cNvPr id="1012" name="Google Shape;1012;p34"/>
          <p:cNvSpPr/>
          <p:nvPr/>
        </p:nvSpPr>
        <p:spPr>
          <a:xfrm>
            <a:off x="611487" y="1686525"/>
            <a:ext cx="742500" cy="741900"/>
          </a:xfrm>
          <a:prstGeom prst="ellipse">
            <a:avLst/>
          </a:prstGeom>
          <a:solidFill>
            <a:schemeClr val="accent6"/>
          </a:solidFill>
          <a:ln cap="flat" cmpd="sng" w="83600">
            <a:solidFill>
              <a:schemeClr val="dk2"/>
            </a:solidFill>
            <a:prstDash val="solid"/>
            <a:round/>
            <a:headEnd len="sm" w="sm" type="none"/>
            <a:tailEnd len="sm" w="sm" type="none"/>
          </a:ln>
          <a:effectLst>
            <a:outerShdw blurRad="62706" rotWithShape="0" algn="bl" dir="5400000" dist="20902">
              <a:srgbClr val="000000">
                <a:alpha val="50000"/>
              </a:srgbClr>
            </a:outerShdw>
          </a:effectLst>
        </p:spPr>
        <p:txBody>
          <a:bodyPr anchorCtr="0" anchor="ctr" bIns="100325" lIns="100325" spcFirstLastPara="1" rIns="100325" wrap="square" tIns="100325">
            <a:noAutofit/>
          </a:bodyPr>
          <a:lstStyle/>
          <a:p>
            <a:pPr indent="0" lvl="0" marL="0" rtl="0" algn="l">
              <a:spcBef>
                <a:spcPts val="0"/>
              </a:spcBef>
              <a:spcAft>
                <a:spcPts val="0"/>
              </a:spcAft>
              <a:buNone/>
            </a:pPr>
            <a:r>
              <a:t/>
            </a:r>
            <a:endParaRPr/>
          </a:p>
        </p:txBody>
      </p:sp>
      <p:sp>
        <p:nvSpPr>
          <p:cNvPr id="1013" name="Google Shape;1013;p34"/>
          <p:cNvSpPr txBox="1"/>
          <p:nvPr>
            <p:ph idx="5" type="title"/>
          </p:nvPr>
        </p:nvSpPr>
        <p:spPr>
          <a:xfrm>
            <a:off x="566254" y="1811933"/>
            <a:ext cx="806100" cy="491100"/>
          </a:xfrm>
          <a:prstGeom prst="rect">
            <a:avLst/>
          </a:prstGeom>
        </p:spPr>
        <p:txBody>
          <a:bodyPr anchorCtr="0" anchor="ctr" bIns="100325" lIns="100325" spcFirstLastPara="1" rIns="100325" wrap="square" tIns="100325">
            <a:noAutofit/>
          </a:bodyPr>
          <a:lstStyle/>
          <a:p>
            <a:pPr indent="0" lvl="0" marL="0" rtl="0" algn="ctr">
              <a:spcBef>
                <a:spcPts val="0"/>
              </a:spcBef>
              <a:spcAft>
                <a:spcPts val="0"/>
              </a:spcAft>
              <a:buNone/>
            </a:pPr>
            <a:r>
              <a:rPr lang="en" sz="3291"/>
              <a:t>01</a:t>
            </a:r>
            <a:endParaRPr sz="3291"/>
          </a:p>
        </p:txBody>
      </p:sp>
      <p:sp>
        <p:nvSpPr>
          <p:cNvPr id="1014" name="Google Shape;1014;p34"/>
          <p:cNvSpPr txBox="1"/>
          <p:nvPr>
            <p:ph idx="7" type="title"/>
          </p:nvPr>
        </p:nvSpPr>
        <p:spPr>
          <a:xfrm>
            <a:off x="566250" y="2754400"/>
            <a:ext cx="806100" cy="491100"/>
          </a:xfrm>
          <a:prstGeom prst="rect">
            <a:avLst/>
          </a:prstGeom>
        </p:spPr>
        <p:txBody>
          <a:bodyPr anchorCtr="0" anchor="ctr" bIns="100325" lIns="100325" spcFirstLastPara="1" rIns="100325" wrap="square" tIns="100325">
            <a:noAutofit/>
          </a:bodyPr>
          <a:lstStyle/>
          <a:p>
            <a:pPr indent="0" lvl="0" marL="0" rtl="0" algn="ctr">
              <a:spcBef>
                <a:spcPts val="0"/>
              </a:spcBef>
              <a:spcAft>
                <a:spcPts val="0"/>
              </a:spcAft>
              <a:buNone/>
            </a:pPr>
            <a:r>
              <a:rPr lang="en" sz="3291"/>
              <a:t>02</a:t>
            </a:r>
            <a:endParaRPr sz="3291"/>
          </a:p>
        </p:txBody>
      </p:sp>
      <p:sp>
        <p:nvSpPr>
          <p:cNvPr id="1015" name="Google Shape;1015;p34"/>
          <p:cNvSpPr txBox="1"/>
          <p:nvPr>
            <p:ph idx="8" type="title"/>
          </p:nvPr>
        </p:nvSpPr>
        <p:spPr>
          <a:xfrm>
            <a:off x="566253" y="3696862"/>
            <a:ext cx="806100" cy="491100"/>
          </a:xfrm>
          <a:prstGeom prst="rect">
            <a:avLst/>
          </a:prstGeom>
        </p:spPr>
        <p:txBody>
          <a:bodyPr anchorCtr="0" anchor="ctr" bIns="100325" lIns="100325" spcFirstLastPara="1" rIns="100325" wrap="square" tIns="100325">
            <a:noAutofit/>
          </a:bodyPr>
          <a:lstStyle/>
          <a:p>
            <a:pPr indent="0" lvl="0" marL="0" rtl="0" algn="ctr">
              <a:spcBef>
                <a:spcPts val="0"/>
              </a:spcBef>
              <a:spcAft>
                <a:spcPts val="0"/>
              </a:spcAft>
              <a:buNone/>
            </a:pPr>
            <a:r>
              <a:rPr lang="en" sz="3291"/>
              <a:t>03</a:t>
            </a:r>
            <a:endParaRPr sz="3291"/>
          </a:p>
        </p:txBody>
      </p:sp>
      <p:sp>
        <p:nvSpPr>
          <p:cNvPr id="1016" name="Google Shape;1016;p34"/>
          <p:cNvSpPr/>
          <p:nvPr/>
        </p:nvSpPr>
        <p:spPr>
          <a:xfrm>
            <a:off x="6964175" y="4592000"/>
            <a:ext cx="465875" cy="176275"/>
          </a:xfrm>
          <a:custGeom>
            <a:rect b="b" l="l" r="r" t="t"/>
            <a:pathLst>
              <a:path extrusionOk="0" h="7051" w="18635">
                <a:moveTo>
                  <a:pt x="18635" y="1259"/>
                </a:moveTo>
                <a:lnTo>
                  <a:pt x="0" y="0"/>
                </a:lnTo>
                <a:lnTo>
                  <a:pt x="1008" y="5289"/>
                </a:lnTo>
                <a:lnTo>
                  <a:pt x="14858" y="7051"/>
                </a:lnTo>
                <a:close/>
              </a:path>
            </a:pathLst>
          </a:custGeom>
          <a:solidFill>
            <a:schemeClr val="accent6"/>
          </a:solidFill>
          <a:ln>
            <a:noFill/>
          </a:ln>
        </p:spPr>
      </p:sp>
      <p:sp>
        <p:nvSpPr>
          <p:cNvPr id="1017" name="Google Shape;1017;p34"/>
          <p:cNvSpPr/>
          <p:nvPr/>
        </p:nvSpPr>
        <p:spPr>
          <a:xfrm>
            <a:off x="8292550" y="3830250"/>
            <a:ext cx="220350" cy="522525"/>
          </a:xfrm>
          <a:custGeom>
            <a:rect b="b" l="l" r="r" t="t"/>
            <a:pathLst>
              <a:path extrusionOk="0" h="20901" w="8814">
                <a:moveTo>
                  <a:pt x="8814" y="0"/>
                </a:moveTo>
                <a:lnTo>
                  <a:pt x="3778" y="0"/>
                </a:lnTo>
                <a:lnTo>
                  <a:pt x="0" y="20901"/>
                </a:lnTo>
                <a:close/>
              </a:path>
            </a:pathLst>
          </a:custGeom>
          <a:solidFill>
            <a:schemeClr val="accent6"/>
          </a:solidFill>
          <a:ln>
            <a:noFill/>
          </a:ln>
        </p:spPr>
      </p:sp>
      <p:grpSp>
        <p:nvGrpSpPr>
          <p:cNvPr id="1018" name="Google Shape;1018;p34"/>
          <p:cNvGrpSpPr/>
          <p:nvPr/>
        </p:nvGrpSpPr>
        <p:grpSpPr>
          <a:xfrm>
            <a:off x="6792752" y="2514652"/>
            <a:ext cx="1551522" cy="2173041"/>
            <a:chOff x="6149827" y="1998152"/>
            <a:chExt cx="1551522" cy="2173041"/>
          </a:xfrm>
        </p:grpSpPr>
        <p:sp>
          <p:nvSpPr>
            <p:cNvPr id="1019" name="Google Shape;1019;p34"/>
            <p:cNvSpPr/>
            <p:nvPr/>
          </p:nvSpPr>
          <p:spPr>
            <a:xfrm>
              <a:off x="6149827" y="1998175"/>
              <a:ext cx="1544407" cy="2169305"/>
            </a:xfrm>
            <a:custGeom>
              <a:rect b="b" l="l" r="r" t="t"/>
              <a:pathLst>
                <a:path extrusionOk="0" h="44997" w="32035">
                  <a:moveTo>
                    <a:pt x="20034" y="21909"/>
                  </a:moveTo>
                  <a:lnTo>
                    <a:pt x="20040" y="21918"/>
                  </a:lnTo>
                  <a:cubicBezTo>
                    <a:pt x="20037" y="21928"/>
                    <a:pt x="20032" y="21937"/>
                    <a:pt x="20029" y="21946"/>
                  </a:cubicBezTo>
                  <a:cubicBezTo>
                    <a:pt x="20030" y="21934"/>
                    <a:pt x="20032" y="21921"/>
                    <a:pt x="20034" y="21909"/>
                  </a:cubicBezTo>
                  <a:close/>
                  <a:moveTo>
                    <a:pt x="12541" y="16218"/>
                  </a:moveTo>
                  <a:lnTo>
                    <a:pt x="13472" y="18055"/>
                  </a:lnTo>
                  <a:lnTo>
                    <a:pt x="14246" y="18017"/>
                  </a:lnTo>
                  <a:lnTo>
                    <a:pt x="14266" y="18005"/>
                  </a:lnTo>
                  <a:cubicBezTo>
                    <a:pt x="15776" y="19388"/>
                    <a:pt x="17556" y="20822"/>
                    <a:pt x="18348" y="21452"/>
                  </a:cubicBezTo>
                  <a:cubicBezTo>
                    <a:pt x="18339" y="21509"/>
                    <a:pt x="18331" y="21563"/>
                    <a:pt x="18329" y="21616"/>
                  </a:cubicBezTo>
                  <a:cubicBezTo>
                    <a:pt x="18320" y="21899"/>
                    <a:pt x="18673" y="22209"/>
                    <a:pt x="18924" y="22239"/>
                  </a:cubicBezTo>
                  <a:cubicBezTo>
                    <a:pt x="18927" y="22239"/>
                    <a:pt x="18930" y="22239"/>
                    <a:pt x="18933" y="22239"/>
                  </a:cubicBezTo>
                  <a:cubicBezTo>
                    <a:pt x="18985" y="22239"/>
                    <a:pt x="19046" y="22190"/>
                    <a:pt x="19108" y="22112"/>
                  </a:cubicBezTo>
                  <a:lnTo>
                    <a:pt x="19108" y="22112"/>
                  </a:lnTo>
                  <a:cubicBezTo>
                    <a:pt x="19100" y="22250"/>
                    <a:pt x="19103" y="22383"/>
                    <a:pt x="19124" y="22498"/>
                  </a:cubicBezTo>
                  <a:cubicBezTo>
                    <a:pt x="19164" y="22733"/>
                    <a:pt x="19437" y="22893"/>
                    <a:pt x="19648" y="22893"/>
                  </a:cubicBezTo>
                  <a:cubicBezTo>
                    <a:pt x="19680" y="22893"/>
                    <a:pt x="19710" y="22889"/>
                    <a:pt x="19738" y="22881"/>
                  </a:cubicBezTo>
                  <a:cubicBezTo>
                    <a:pt x="19782" y="22870"/>
                    <a:pt x="19821" y="22809"/>
                    <a:pt x="19858" y="22720"/>
                  </a:cubicBezTo>
                  <a:lnTo>
                    <a:pt x="19858" y="22720"/>
                  </a:lnTo>
                  <a:cubicBezTo>
                    <a:pt x="19848" y="22869"/>
                    <a:pt x="19849" y="23011"/>
                    <a:pt x="19871" y="23136"/>
                  </a:cubicBezTo>
                  <a:cubicBezTo>
                    <a:pt x="19912" y="23369"/>
                    <a:pt x="20184" y="23529"/>
                    <a:pt x="20394" y="23529"/>
                  </a:cubicBezTo>
                  <a:cubicBezTo>
                    <a:pt x="20426" y="23529"/>
                    <a:pt x="20457" y="23526"/>
                    <a:pt x="20485" y="23518"/>
                  </a:cubicBezTo>
                  <a:cubicBezTo>
                    <a:pt x="20515" y="23510"/>
                    <a:pt x="20543" y="23477"/>
                    <a:pt x="20571" y="23430"/>
                  </a:cubicBezTo>
                  <a:cubicBezTo>
                    <a:pt x="20673" y="23319"/>
                    <a:pt x="20767" y="23197"/>
                    <a:pt x="20854" y="23069"/>
                  </a:cubicBezTo>
                  <a:lnTo>
                    <a:pt x="27004" y="31766"/>
                  </a:lnTo>
                  <a:lnTo>
                    <a:pt x="26775" y="32024"/>
                  </a:lnTo>
                  <a:lnTo>
                    <a:pt x="27446" y="32844"/>
                  </a:lnTo>
                  <a:cubicBezTo>
                    <a:pt x="27110" y="33149"/>
                    <a:pt x="26384" y="33843"/>
                    <a:pt x="26230" y="33890"/>
                  </a:cubicBezTo>
                  <a:cubicBezTo>
                    <a:pt x="26033" y="33948"/>
                    <a:pt x="24608" y="34127"/>
                    <a:pt x="24608" y="34127"/>
                  </a:cubicBezTo>
                  <a:lnTo>
                    <a:pt x="23914" y="33558"/>
                  </a:lnTo>
                  <a:lnTo>
                    <a:pt x="23669" y="33357"/>
                  </a:lnTo>
                  <a:cubicBezTo>
                    <a:pt x="23770" y="33256"/>
                    <a:pt x="23870" y="33153"/>
                    <a:pt x="23970" y="33049"/>
                  </a:cubicBezTo>
                  <a:cubicBezTo>
                    <a:pt x="23970" y="33049"/>
                    <a:pt x="18924" y="23729"/>
                    <a:pt x="18675" y="23480"/>
                  </a:cubicBezTo>
                  <a:cubicBezTo>
                    <a:pt x="18426" y="23230"/>
                    <a:pt x="12262" y="18183"/>
                    <a:pt x="12262" y="18183"/>
                  </a:cubicBezTo>
                  <a:cubicBezTo>
                    <a:pt x="12262" y="18183"/>
                    <a:pt x="12399" y="17201"/>
                    <a:pt x="12541" y="16218"/>
                  </a:cubicBezTo>
                  <a:close/>
                  <a:moveTo>
                    <a:pt x="14165" y="0"/>
                  </a:moveTo>
                  <a:cubicBezTo>
                    <a:pt x="14107" y="0"/>
                    <a:pt x="14050" y="2"/>
                    <a:pt x="13994" y="5"/>
                  </a:cubicBezTo>
                  <a:cubicBezTo>
                    <a:pt x="13991" y="6"/>
                    <a:pt x="13986" y="6"/>
                    <a:pt x="13983" y="6"/>
                  </a:cubicBezTo>
                  <a:cubicBezTo>
                    <a:pt x="13938" y="8"/>
                    <a:pt x="13894" y="12"/>
                    <a:pt x="13850" y="16"/>
                  </a:cubicBezTo>
                  <a:cubicBezTo>
                    <a:pt x="13841" y="17"/>
                    <a:pt x="13833" y="17"/>
                    <a:pt x="13825" y="19"/>
                  </a:cubicBezTo>
                  <a:cubicBezTo>
                    <a:pt x="13784" y="23"/>
                    <a:pt x="13744" y="28"/>
                    <a:pt x="13703" y="34"/>
                  </a:cubicBezTo>
                  <a:cubicBezTo>
                    <a:pt x="13694" y="36"/>
                    <a:pt x="13683" y="37"/>
                    <a:pt x="13672" y="39"/>
                  </a:cubicBezTo>
                  <a:cubicBezTo>
                    <a:pt x="13634" y="45"/>
                    <a:pt x="13597" y="52"/>
                    <a:pt x="13559" y="59"/>
                  </a:cubicBezTo>
                  <a:cubicBezTo>
                    <a:pt x="13548" y="62"/>
                    <a:pt x="13537" y="64"/>
                    <a:pt x="13525" y="67"/>
                  </a:cubicBezTo>
                  <a:cubicBezTo>
                    <a:pt x="13489" y="75"/>
                    <a:pt x="13455" y="83"/>
                    <a:pt x="13420" y="92"/>
                  </a:cubicBezTo>
                  <a:cubicBezTo>
                    <a:pt x="13408" y="95"/>
                    <a:pt x="13395" y="98"/>
                    <a:pt x="13384" y="103"/>
                  </a:cubicBezTo>
                  <a:cubicBezTo>
                    <a:pt x="13350" y="112"/>
                    <a:pt x="13317" y="122"/>
                    <a:pt x="13283" y="134"/>
                  </a:cubicBezTo>
                  <a:cubicBezTo>
                    <a:pt x="13272" y="138"/>
                    <a:pt x="13259" y="142"/>
                    <a:pt x="13248" y="147"/>
                  </a:cubicBezTo>
                  <a:cubicBezTo>
                    <a:pt x="13215" y="158"/>
                    <a:pt x="13183" y="170"/>
                    <a:pt x="13151" y="183"/>
                  </a:cubicBezTo>
                  <a:cubicBezTo>
                    <a:pt x="13140" y="188"/>
                    <a:pt x="13129" y="192"/>
                    <a:pt x="13118" y="197"/>
                  </a:cubicBezTo>
                  <a:cubicBezTo>
                    <a:pt x="13086" y="211"/>
                    <a:pt x="13054" y="225"/>
                    <a:pt x="13023" y="241"/>
                  </a:cubicBezTo>
                  <a:cubicBezTo>
                    <a:pt x="13014" y="245"/>
                    <a:pt x="13004" y="250"/>
                    <a:pt x="12995" y="255"/>
                  </a:cubicBezTo>
                  <a:cubicBezTo>
                    <a:pt x="12962" y="272"/>
                    <a:pt x="12931" y="288"/>
                    <a:pt x="12901" y="306"/>
                  </a:cubicBezTo>
                  <a:cubicBezTo>
                    <a:pt x="12893" y="309"/>
                    <a:pt x="12887" y="314"/>
                    <a:pt x="12881" y="319"/>
                  </a:cubicBezTo>
                  <a:cubicBezTo>
                    <a:pt x="12742" y="402"/>
                    <a:pt x="12612" y="500"/>
                    <a:pt x="12491" y="617"/>
                  </a:cubicBezTo>
                  <a:cubicBezTo>
                    <a:pt x="12482" y="627"/>
                    <a:pt x="12473" y="636"/>
                    <a:pt x="12463" y="646"/>
                  </a:cubicBezTo>
                  <a:cubicBezTo>
                    <a:pt x="12441" y="668"/>
                    <a:pt x="12421" y="689"/>
                    <a:pt x="12401" y="713"/>
                  </a:cubicBezTo>
                  <a:cubicBezTo>
                    <a:pt x="12387" y="727"/>
                    <a:pt x="12374" y="739"/>
                    <a:pt x="12362" y="755"/>
                  </a:cubicBezTo>
                  <a:cubicBezTo>
                    <a:pt x="12343" y="775"/>
                    <a:pt x="12324" y="799"/>
                    <a:pt x="12307" y="821"/>
                  </a:cubicBezTo>
                  <a:cubicBezTo>
                    <a:pt x="12293" y="838"/>
                    <a:pt x="12279" y="855"/>
                    <a:pt x="12265" y="872"/>
                  </a:cubicBezTo>
                  <a:cubicBezTo>
                    <a:pt x="12248" y="894"/>
                    <a:pt x="12232" y="918"/>
                    <a:pt x="12215" y="940"/>
                  </a:cubicBezTo>
                  <a:cubicBezTo>
                    <a:pt x="12201" y="960"/>
                    <a:pt x="12187" y="979"/>
                    <a:pt x="12174" y="999"/>
                  </a:cubicBezTo>
                  <a:cubicBezTo>
                    <a:pt x="12158" y="1022"/>
                    <a:pt x="12143" y="1046"/>
                    <a:pt x="12127" y="1069"/>
                  </a:cubicBezTo>
                  <a:cubicBezTo>
                    <a:pt x="12113" y="1091"/>
                    <a:pt x="12099" y="1113"/>
                    <a:pt x="12087" y="1135"/>
                  </a:cubicBezTo>
                  <a:cubicBezTo>
                    <a:pt x="12071" y="1160"/>
                    <a:pt x="12057" y="1183"/>
                    <a:pt x="12043" y="1208"/>
                  </a:cubicBezTo>
                  <a:cubicBezTo>
                    <a:pt x="12030" y="1232"/>
                    <a:pt x="12016" y="1257"/>
                    <a:pt x="12002" y="1280"/>
                  </a:cubicBezTo>
                  <a:cubicBezTo>
                    <a:pt x="11990" y="1305"/>
                    <a:pt x="11977" y="1330"/>
                    <a:pt x="11963" y="1355"/>
                  </a:cubicBezTo>
                  <a:cubicBezTo>
                    <a:pt x="11950" y="1382"/>
                    <a:pt x="11936" y="1409"/>
                    <a:pt x="11924" y="1437"/>
                  </a:cubicBezTo>
                  <a:cubicBezTo>
                    <a:pt x="11911" y="1462"/>
                    <a:pt x="11899" y="1487"/>
                    <a:pt x="11888" y="1513"/>
                  </a:cubicBezTo>
                  <a:cubicBezTo>
                    <a:pt x="11875" y="1542"/>
                    <a:pt x="11861" y="1571"/>
                    <a:pt x="11849" y="1601"/>
                  </a:cubicBezTo>
                  <a:cubicBezTo>
                    <a:pt x="11838" y="1627"/>
                    <a:pt x="11827" y="1654"/>
                    <a:pt x="11816" y="1681"/>
                  </a:cubicBezTo>
                  <a:cubicBezTo>
                    <a:pt x="11804" y="1712"/>
                    <a:pt x="11791" y="1745"/>
                    <a:pt x="11779" y="1778"/>
                  </a:cubicBezTo>
                  <a:cubicBezTo>
                    <a:pt x="11769" y="1804"/>
                    <a:pt x="11758" y="1829"/>
                    <a:pt x="11749" y="1856"/>
                  </a:cubicBezTo>
                  <a:cubicBezTo>
                    <a:pt x="11736" y="1892"/>
                    <a:pt x="11724" y="1929"/>
                    <a:pt x="11711" y="1967"/>
                  </a:cubicBezTo>
                  <a:cubicBezTo>
                    <a:pt x="11702" y="1992"/>
                    <a:pt x="11694" y="2017"/>
                    <a:pt x="11685" y="2042"/>
                  </a:cubicBezTo>
                  <a:cubicBezTo>
                    <a:pt x="11675" y="2073"/>
                    <a:pt x="11666" y="2104"/>
                    <a:pt x="11657" y="2137"/>
                  </a:cubicBezTo>
                  <a:lnTo>
                    <a:pt x="11655" y="2137"/>
                  </a:lnTo>
                  <a:cubicBezTo>
                    <a:pt x="11655" y="2137"/>
                    <a:pt x="11111" y="3479"/>
                    <a:pt x="11414" y="4420"/>
                  </a:cubicBezTo>
                  <a:cubicBezTo>
                    <a:pt x="11148" y="4606"/>
                    <a:pt x="10867" y="4754"/>
                    <a:pt x="10565" y="4859"/>
                  </a:cubicBezTo>
                  <a:cubicBezTo>
                    <a:pt x="10562" y="4847"/>
                    <a:pt x="10559" y="4836"/>
                    <a:pt x="10556" y="4823"/>
                  </a:cubicBezTo>
                  <a:lnTo>
                    <a:pt x="10027" y="4840"/>
                  </a:lnTo>
                  <a:cubicBezTo>
                    <a:pt x="9998" y="4839"/>
                    <a:pt x="9965" y="4837"/>
                    <a:pt x="9932" y="4837"/>
                  </a:cubicBezTo>
                  <a:lnTo>
                    <a:pt x="9929" y="4837"/>
                  </a:lnTo>
                  <a:cubicBezTo>
                    <a:pt x="9876" y="4834"/>
                    <a:pt x="9819" y="4833"/>
                    <a:pt x="9760" y="4833"/>
                  </a:cubicBezTo>
                  <a:cubicBezTo>
                    <a:pt x="9701" y="4831"/>
                    <a:pt x="9638" y="4829"/>
                    <a:pt x="9574" y="4829"/>
                  </a:cubicBezTo>
                  <a:lnTo>
                    <a:pt x="9572" y="4829"/>
                  </a:lnTo>
                  <a:cubicBezTo>
                    <a:pt x="9508" y="4829"/>
                    <a:pt x="9443" y="4829"/>
                    <a:pt x="9374" y="4831"/>
                  </a:cubicBezTo>
                  <a:cubicBezTo>
                    <a:pt x="9305" y="4833"/>
                    <a:pt x="9235" y="4834"/>
                    <a:pt x="9163" y="4836"/>
                  </a:cubicBezTo>
                  <a:cubicBezTo>
                    <a:pt x="8589" y="4851"/>
                    <a:pt x="7923" y="4905"/>
                    <a:pt x="7368" y="5008"/>
                  </a:cubicBezTo>
                  <a:cubicBezTo>
                    <a:pt x="7366" y="5009"/>
                    <a:pt x="7363" y="5009"/>
                    <a:pt x="7362" y="5009"/>
                  </a:cubicBezTo>
                  <a:cubicBezTo>
                    <a:pt x="6858" y="5037"/>
                    <a:pt x="6361" y="5075"/>
                    <a:pt x="5925" y="5130"/>
                  </a:cubicBezTo>
                  <a:cubicBezTo>
                    <a:pt x="5901" y="5122"/>
                    <a:pt x="5861" y="5120"/>
                    <a:pt x="5809" y="5120"/>
                  </a:cubicBezTo>
                  <a:cubicBezTo>
                    <a:pt x="5756" y="5120"/>
                    <a:pt x="5690" y="5125"/>
                    <a:pt x="5614" y="5131"/>
                  </a:cubicBezTo>
                  <a:cubicBezTo>
                    <a:pt x="5570" y="5136"/>
                    <a:pt x="5522" y="5141"/>
                    <a:pt x="5472" y="5145"/>
                  </a:cubicBezTo>
                  <a:cubicBezTo>
                    <a:pt x="5381" y="5156"/>
                    <a:pt x="5281" y="5169"/>
                    <a:pt x="5174" y="5184"/>
                  </a:cubicBezTo>
                  <a:cubicBezTo>
                    <a:pt x="5115" y="5194"/>
                    <a:pt x="5052" y="5202"/>
                    <a:pt x="4990" y="5213"/>
                  </a:cubicBezTo>
                  <a:cubicBezTo>
                    <a:pt x="4956" y="5217"/>
                    <a:pt x="4921" y="5223"/>
                    <a:pt x="4887" y="5228"/>
                  </a:cubicBezTo>
                  <a:cubicBezTo>
                    <a:pt x="4818" y="5239"/>
                    <a:pt x="4749" y="5250"/>
                    <a:pt x="4679" y="5263"/>
                  </a:cubicBezTo>
                  <a:cubicBezTo>
                    <a:pt x="4638" y="5269"/>
                    <a:pt x="4599" y="5277"/>
                    <a:pt x="4558" y="5283"/>
                  </a:cubicBezTo>
                  <a:cubicBezTo>
                    <a:pt x="4043" y="5372"/>
                    <a:pt x="3553" y="5472"/>
                    <a:pt x="3433" y="5506"/>
                  </a:cubicBezTo>
                  <a:cubicBezTo>
                    <a:pt x="3428" y="5508"/>
                    <a:pt x="3423" y="5511"/>
                    <a:pt x="3419" y="5514"/>
                  </a:cubicBezTo>
                  <a:cubicBezTo>
                    <a:pt x="3417" y="5516"/>
                    <a:pt x="3416" y="5519"/>
                    <a:pt x="3414" y="5521"/>
                  </a:cubicBezTo>
                  <a:cubicBezTo>
                    <a:pt x="3409" y="5525"/>
                    <a:pt x="3406" y="5528"/>
                    <a:pt x="3401" y="5535"/>
                  </a:cubicBezTo>
                  <a:cubicBezTo>
                    <a:pt x="3398" y="5538"/>
                    <a:pt x="3395" y="5541"/>
                    <a:pt x="3394" y="5544"/>
                  </a:cubicBezTo>
                  <a:cubicBezTo>
                    <a:pt x="3389" y="5550"/>
                    <a:pt x="3384" y="5556"/>
                    <a:pt x="3380" y="5563"/>
                  </a:cubicBezTo>
                  <a:cubicBezTo>
                    <a:pt x="3376" y="5567"/>
                    <a:pt x="3373" y="5574"/>
                    <a:pt x="3369" y="5578"/>
                  </a:cubicBezTo>
                  <a:cubicBezTo>
                    <a:pt x="3364" y="5586"/>
                    <a:pt x="3359" y="5592"/>
                    <a:pt x="3355" y="5602"/>
                  </a:cubicBezTo>
                  <a:cubicBezTo>
                    <a:pt x="3350" y="5608"/>
                    <a:pt x="3347" y="5614"/>
                    <a:pt x="3342" y="5621"/>
                  </a:cubicBezTo>
                  <a:cubicBezTo>
                    <a:pt x="3336" y="5630"/>
                    <a:pt x="3331" y="5639"/>
                    <a:pt x="3325" y="5649"/>
                  </a:cubicBezTo>
                  <a:cubicBezTo>
                    <a:pt x="3320" y="5657"/>
                    <a:pt x="3315" y="5664"/>
                    <a:pt x="3312" y="5672"/>
                  </a:cubicBezTo>
                  <a:cubicBezTo>
                    <a:pt x="3306" y="5683"/>
                    <a:pt x="3300" y="5694"/>
                    <a:pt x="3294" y="5707"/>
                  </a:cubicBezTo>
                  <a:cubicBezTo>
                    <a:pt x="3287" y="5714"/>
                    <a:pt x="3283" y="5724"/>
                    <a:pt x="3278" y="5733"/>
                  </a:cubicBezTo>
                  <a:cubicBezTo>
                    <a:pt x="3272" y="5746"/>
                    <a:pt x="3264" y="5758"/>
                    <a:pt x="3258" y="5772"/>
                  </a:cubicBezTo>
                  <a:cubicBezTo>
                    <a:pt x="3251" y="5782"/>
                    <a:pt x="3247" y="5793"/>
                    <a:pt x="3240" y="5802"/>
                  </a:cubicBezTo>
                  <a:cubicBezTo>
                    <a:pt x="3234" y="5816"/>
                    <a:pt x="3226" y="5832"/>
                    <a:pt x="3219" y="5846"/>
                  </a:cubicBezTo>
                  <a:cubicBezTo>
                    <a:pt x="3212" y="5857"/>
                    <a:pt x="3208" y="5868"/>
                    <a:pt x="3201" y="5879"/>
                  </a:cubicBezTo>
                  <a:cubicBezTo>
                    <a:pt x="3194" y="5896"/>
                    <a:pt x="3184" y="5911"/>
                    <a:pt x="3176" y="5929"/>
                  </a:cubicBezTo>
                  <a:cubicBezTo>
                    <a:pt x="3170" y="5941"/>
                    <a:pt x="3164" y="5952"/>
                    <a:pt x="3159" y="5965"/>
                  </a:cubicBezTo>
                  <a:cubicBezTo>
                    <a:pt x="3150" y="5982"/>
                    <a:pt x="3140" y="6001"/>
                    <a:pt x="3131" y="6019"/>
                  </a:cubicBezTo>
                  <a:cubicBezTo>
                    <a:pt x="3125" y="6032"/>
                    <a:pt x="3118" y="6044"/>
                    <a:pt x="3112" y="6057"/>
                  </a:cubicBezTo>
                  <a:cubicBezTo>
                    <a:pt x="3103" y="6077"/>
                    <a:pt x="3093" y="6096"/>
                    <a:pt x="3084" y="6116"/>
                  </a:cubicBezTo>
                  <a:cubicBezTo>
                    <a:pt x="3078" y="6130"/>
                    <a:pt x="3070" y="6144"/>
                    <a:pt x="3064" y="6158"/>
                  </a:cubicBezTo>
                  <a:cubicBezTo>
                    <a:pt x="3053" y="6179"/>
                    <a:pt x="3043" y="6201"/>
                    <a:pt x="3033" y="6223"/>
                  </a:cubicBezTo>
                  <a:cubicBezTo>
                    <a:pt x="3026" y="6237"/>
                    <a:pt x="3020" y="6251"/>
                    <a:pt x="3014" y="6265"/>
                  </a:cubicBezTo>
                  <a:cubicBezTo>
                    <a:pt x="3001" y="6288"/>
                    <a:pt x="2990" y="6312"/>
                    <a:pt x="2979" y="6337"/>
                  </a:cubicBezTo>
                  <a:cubicBezTo>
                    <a:pt x="2973" y="6351"/>
                    <a:pt x="2965" y="6363"/>
                    <a:pt x="2959" y="6377"/>
                  </a:cubicBezTo>
                  <a:cubicBezTo>
                    <a:pt x="2948" y="6402"/>
                    <a:pt x="2936" y="6429"/>
                    <a:pt x="2923" y="6454"/>
                  </a:cubicBezTo>
                  <a:cubicBezTo>
                    <a:pt x="2917" y="6470"/>
                    <a:pt x="2911" y="6484"/>
                    <a:pt x="2903" y="6499"/>
                  </a:cubicBezTo>
                  <a:cubicBezTo>
                    <a:pt x="2890" y="6527"/>
                    <a:pt x="2878" y="6556"/>
                    <a:pt x="2864" y="6585"/>
                  </a:cubicBezTo>
                  <a:cubicBezTo>
                    <a:pt x="2857" y="6598"/>
                    <a:pt x="2851" y="6612"/>
                    <a:pt x="2845" y="6624"/>
                  </a:cubicBezTo>
                  <a:cubicBezTo>
                    <a:pt x="2832" y="6656"/>
                    <a:pt x="2817" y="6685"/>
                    <a:pt x="2803" y="6717"/>
                  </a:cubicBezTo>
                  <a:cubicBezTo>
                    <a:pt x="2796" y="6731"/>
                    <a:pt x="2790" y="6745"/>
                    <a:pt x="2784" y="6759"/>
                  </a:cubicBezTo>
                  <a:cubicBezTo>
                    <a:pt x="2767" y="6796"/>
                    <a:pt x="2750" y="6835"/>
                    <a:pt x="2732" y="6874"/>
                  </a:cubicBezTo>
                  <a:cubicBezTo>
                    <a:pt x="2729" y="6882"/>
                    <a:pt x="2726" y="6889"/>
                    <a:pt x="2723" y="6895"/>
                  </a:cubicBezTo>
                  <a:cubicBezTo>
                    <a:pt x="2681" y="6989"/>
                    <a:pt x="2637" y="7087"/>
                    <a:pt x="2592" y="7187"/>
                  </a:cubicBezTo>
                  <a:cubicBezTo>
                    <a:pt x="2587" y="7200"/>
                    <a:pt x="2581" y="7212"/>
                    <a:pt x="2576" y="7225"/>
                  </a:cubicBezTo>
                  <a:cubicBezTo>
                    <a:pt x="2559" y="7264"/>
                    <a:pt x="2542" y="7301"/>
                    <a:pt x="2524" y="7340"/>
                  </a:cubicBezTo>
                  <a:cubicBezTo>
                    <a:pt x="2517" y="7358"/>
                    <a:pt x="2509" y="7378"/>
                    <a:pt x="2501" y="7395"/>
                  </a:cubicBezTo>
                  <a:cubicBezTo>
                    <a:pt x="2487" y="7428"/>
                    <a:pt x="2471" y="7462"/>
                    <a:pt x="2457" y="7495"/>
                  </a:cubicBezTo>
                  <a:cubicBezTo>
                    <a:pt x="2448" y="7517"/>
                    <a:pt x="2438" y="7539"/>
                    <a:pt x="2429" y="7559"/>
                  </a:cubicBezTo>
                  <a:cubicBezTo>
                    <a:pt x="2415" y="7592"/>
                    <a:pt x="2401" y="7625"/>
                    <a:pt x="2387" y="7656"/>
                  </a:cubicBezTo>
                  <a:cubicBezTo>
                    <a:pt x="2377" y="7678"/>
                    <a:pt x="2368" y="7700"/>
                    <a:pt x="2359" y="7722"/>
                  </a:cubicBezTo>
                  <a:cubicBezTo>
                    <a:pt x="2345" y="7755"/>
                    <a:pt x="2331" y="7786"/>
                    <a:pt x="2316" y="7819"/>
                  </a:cubicBezTo>
                  <a:cubicBezTo>
                    <a:pt x="2305" y="7845"/>
                    <a:pt x="2293" y="7874"/>
                    <a:pt x="2280" y="7902"/>
                  </a:cubicBezTo>
                  <a:cubicBezTo>
                    <a:pt x="2270" y="7928"/>
                    <a:pt x="2259" y="7955"/>
                    <a:pt x="2246" y="7981"/>
                  </a:cubicBezTo>
                  <a:cubicBezTo>
                    <a:pt x="2234" y="8011"/>
                    <a:pt x="2221" y="8041"/>
                    <a:pt x="2209" y="8071"/>
                  </a:cubicBezTo>
                  <a:cubicBezTo>
                    <a:pt x="2196" y="8097"/>
                    <a:pt x="2185" y="8125"/>
                    <a:pt x="2173" y="8152"/>
                  </a:cubicBezTo>
                  <a:cubicBezTo>
                    <a:pt x="2160" y="8182"/>
                    <a:pt x="2148" y="8211"/>
                    <a:pt x="2135" y="8239"/>
                  </a:cubicBezTo>
                  <a:cubicBezTo>
                    <a:pt x="2124" y="8268"/>
                    <a:pt x="2112" y="8296"/>
                    <a:pt x="2101" y="8322"/>
                  </a:cubicBezTo>
                  <a:cubicBezTo>
                    <a:pt x="2087" y="8355"/>
                    <a:pt x="2073" y="8386"/>
                    <a:pt x="2060" y="8418"/>
                  </a:cubicBezTo>
                  <a:cubicBezTo>
                    <a:pt x="2049" y="8444"/>
                    <a:pt x="2038" y="8469"/>
                    <a:pt x="2027" y="8494"/>
                  </a:cubicBezTo>
                  <a:cubicBezTo>
                    <a:pt x="2013" y="8527"/>
                    <a:pt x="1999" y="8561"/>
                    <a:pt x="1985" y="8594"/>
                  </a:cubicBezTo>
                  <a:cubicBezTo>
                    <a:pt x="1974" y="8619"/>
                    <a:pt x="1965" y="8644"/>
                    <a:pt x="1954" y="8669"/>
                  </a:cubicBezTo>
                  <a:cubicBezTo>
                    <a:pt x="1940" y="8704"/>
                    <a:pt x="1924" y="8738"/>
                    <a:pt x="1910" y="8773"/>
                  </a:cubicBezTo>
                  <a:cubicBezTo>
                    <a:pt x="1901" y="8798"/>
                    <a:pt x="1890" y="8821"/>
                    <a:pt x="1880" y="8844"/>
                  </a:cubicBezTo>
                  <a:cubicBezTo>
                    <a:pt x="1865" y="8880"/>
                    <a:pt x="1849" y="8916"/>
                    <a:pt x="1835" y="8952"/>
                  </a:cubicBezTo>
                  <a:cubicBezTo>
                    <a:pt x="1824" y="8976"/>
                    <a:pt x="1815" y="8999"/>
                    <a:pt x="1805" y="9024"/>
                  </a:cubicBezTo>
                  <a:cubicBezTo>
                    <a:pt x="1790" y="9060"/>
                    <a:pt x="1775" y="9095"/>
                    <a:pt x="1760" y="9131"/>
                  </a:cubicBezTo>
                  <a:cubicBezTo>
                    <a:pt x="1750" y="9154"/>
                    <a:pt x="1741" y="9177"/>
                    <a:pt x="1730" y="9201"/>
                  </a:cubicBezTo>
                  <a:cubicBezTo>
                    <a:pt x="1715" y="9240"/>
                    <a:pt x="1699" y="9278"/>
                    <a:pt x="1683" y="9317"/>
                  </a:cubicBezTo>
                  <a:cubicBezTo>
                    <a:pt x="1675" y="9332"/>
                    <a:pt x="1669" y="9349"/>
                    <a:pt x="1663" y="9365"/>
                  </a:cubicBezTo>
                  <a:cubicBezTo>
                    <a:pt x="1644" y="9410"/>
                    <a:pt x="1625" y="9456"/>
                    <a:pt x="1607" y="9501"/>
                  </a:cubicBezTo>
                  <a:cubicBezTo>
                    <a:pt x="1602" y="9511"/>
                    <a:pt x="1599" y="9520"/>
                    <a:pt x="1596" y="9529"/>
                  </a:cubicBezTo>
                  <a:cubicBezTo>
                    <a:pt x="1378" y="10053"/>
                    <a:pt x="1164" y="10581"/>
                    <a:pt x="967" y="11080"/>
                  </a:cubicBezTo>
                  <a:cubicBezTo>
                    <a:pt x="945" y="11137"/>
                    <a:pt x="923" y="11193"/>
                    <a:pt x="902" y="11248"/>
                  </a:cubicBezTo>
                  <a:cubicBezTo>
                    <a:pt x="902" y="11248"/>
                    <a:pt x="902" y="11248"/>
                    <a:pt x="900" y="11249"/>
                  </a:cubicBezTo>
                  <a:cubicBezTo>
                    <a:pt x="387" y="12556"/>
                    <a:pt x="1" y="13629"/>
                    <a:pt x="1" y="13848"/>
                  </a:cubicBezTo>
                  <a:cubicBezTo>
                    <a:pt x="1" y="14475"/>
                    <a:pt x="1846" y="16025"/>
                    <a:pt x="1846" y="16025"/>
                  </a:cubicBezTo>
                  <a:cubicBezTo>
                    <a:pt x="1846" y="16025"/>
                    <a:pt x="2141" y="16873"/>
                    <a:pt x="2251" y="16984"/>
                  </a:cubicBezTo>
                  <a:cubicBezTo>
                    <a:pt x="2266" y="17000"/>
                    <a:pt x="2341" y="17012"/>
                    <a:pt x="2459" y="17025"/>
                  </a:cubicBezTo>
                  <a:cubicBezTo>
                    <a:pt x="2459" y="17035"/>
                    <a:pt x="2460" y="17048"/>
                    <a:pt x="2460" y="17060"/>
                  </a:cubicBezTo>
                  <a:cubicBezTo>
                    <a:pt x="2463" y="17104"/>
                    <a:pt x="2465" y="17150"/>
                    <a:pt x="2468" y="17195"/>
                  </a:cubicBezTo>
                  <a:cubicBezTo>
                    <a:pt x="2470" y="17225"/>
                    <a:pt x="2471" y="17256"/>
                    <a:pt x="2473" y="17287"/>
                  </a:cubicBezTo>
                  <a:cubicBezTo>
                    <a:pt x="2476" y="17320"/>
                    <a:pt x="2477" y="17354"/>
                    <a:pt x="2479" y="17389"/>
                  </a:cubicBezTo>
                  <a:cubicBezTo>
                    <a:pt x="2481" y="17409"/>
                    <a:pt x="2482" y="17431"/>
                    <a:pt x="2484" y="17453"/>
                  </a:cubicBezTo>
                  <a:cubicBezTo>
                    <a:pt x="2487" y="17514"/>
                    <a:pt x="2490" y="17575"/>
                    <a:pt x="2493" y="17636"/>
                  </a:cubicBezTo>
                  <a:cubicBezTo>
                    <a:pt x="2495" y="17650"/>
                    <a:pt x="2496" y="17664"/>
                    <a:pt x="2496" y="17678"/>
                  </a:cubicBezTo>
                  <a:cubicBezTo>
                    <a:pt x="2501" y="17744"/>
                    <a:pt x="2504" y="17811"/>
                    <a:pt x="2509" y="17877"/>
                  </a:cubicBezTo>
                  <a:cubicBezTo>
                    <a:pt x="2509" y="17894"/>
                    <a:pt x="2510" y="17909"/>
                    <a:pt x="2512" y="17925"/>
                  </a:cubicBezTo>
                  <a:cubicBezTo>
                    <a:pt x="2518" y="18045"/>
                    <a:pt x="2526" y="18166"/>
                    <a:pt x="2534" y="18285"/>
                  </a:cubicBezTo>
                  <a:cubicBezTo>
                    <a:pt x="2534" y="18300"/>
                    <a:pt x="2535" y="18316"/>
                    <a:pt x="2537" y="18332"/>
                  </a:cubicBezTo>
                  <a:cubicBezTo>
                    <a:pt x="2540" y="18397"/>
                    <a:pt x="2545" y="18461"/>
                    <a:pt x="2549" y="18525"/>
                  </a:cubicBezTo>
                  <a:cubicBezTo>
                    <a:pt x="2549" y="18533"/>
                    <a:pt x="2549" y="18540"/>
                    <a:pt x="2551" y="18547"/>
                  </a:cubicBezTo>
                  <a:cubicBezTo>
                    <a:pt x="2613" y="19520"/>
                    <a:pt x="2678" y="20369"/>
                    <a:pt x="2714" y="20509"/>
                  </a:cubicBezTo>
                  <a:cubicBezTo>
                    <a:pt x="2796" y="20841"/>
                    <a:pt x="5038" y="29478"/>
                    <a:pt x="5038" y="29478"/>
                  </a:cubicBezTo>
                  <a:lnTo>
                    <a:pt x="6699" y="42182"/>
                  </a:lnTo>
                  <a:cubicBezTo>
                    <a:pt x="6788" y="42188"/>
                    <a:pt x="6877" y="42190"/>
                    <a:pt x="6965" y="42190"/>
                  </a:cubicBezTo>
                  <a:cubicBezTo>
                    <a:pt x="7016" y="42190"/>
                    <a:pt x="7067" y="42190"/>
                    <a:pt x="7118" y="42189"/>
                  </a:cubicBezTo>
                  <a:cubicBezTo>
                    <a:pt x="7137" y="42212"/>
                    <a:pt x="7165" y="42226"/>
                    <a:pt x="7198" y="42226"/>
                  </a:cubicBezTo>
                  <a:lnTo>
                    <a:pt x="7205" y="42226"/>
                  </a:lnTo>
                  <a:cubicBezTo>
                    <a:pt x="7238" y="42223"/>
                    <a:pt x="7265" y="42206"/>
                    <a:pt x="7282" y="42182"/>
                  </a:cubicBezTo>
                  <a:cubicBezTo>
                    <a:pt x="7620" y="42164"/>
                    <a:pt x="7948" y="42113"/>
                    <a:pt x="8265" y="42040"/>
                  </a:cubicBezTo>
                  <a:lnTo>
                    <a:pt x="8305" y="42414"/>
                  </a:lnTo>
                  <a:lnTo>
                    <a:pt x="8122" y="43166"/>
                  </a:lnTo>
                  <a:lnTo>
                    <a:pt x="7971" y="43779"/>
                  </a:lnTo>
                  <a:cubicBezTo>
                    <a:pt x="7971" y="43779"/>
                    <a:pt x="7577" y="44090"/>
                    <a:pt x="7349" y="44293"/>
                  </a:cubicBezTo>
                  <a:cubicBezTo>
                    <a:pt x="7273" y="44360"/>
                    <a:pt x="7215" y="44415"/>
                    <a:pt x="7198" y="44443"/>
                  </a:cubicBezTo>
                  <a:cubicBezTo>
                    <a:pt x="7188" y="44457"/>
                    <a:pt x="7182" y="44476"/>
                    <a:pt x="7177" y="44498"/>
                  </a:cubicBezTo>
                  <a:cubicBezTo>
                    <a:pt x="7149" y="44657"/>
                    <a:pt x="7234" y="44997"/>
                    <a:pt x="7234" y="44997"/>
                  </a:cubicBezTo>
                  <a:lnTo>
                    <a:pt x="11036" y="44628"/>
                  </a:lnTo>
                  <a:lnTo>
                    <a:pt x="10740" y="43852"/>
                  </a:lnTo>
                  <a:lnTo>
                    <a:pt x="9854" y="43483"/>
                  </a:lnTo>
                  <a:cubicBezTo>
                    <a:pt x="9854" y="43483"/>
                    <a:pt x="9854" y="43480"/>
                    <a:pt x="9851" y="43474"/>
                  </a:cubicBezTo>
                  <a:cubicBezTo>
                    <a:pt x="9851" y="43471"/>
                    <a:pt x="9849" y="43467"/>
                    <a:pt x="9848" y="43463"/>
                  </a:cubicBezTo>
                  <a:cubicBezTo>
                    <a:pt x="9846" y="43457"/>
                    <a:pt x="9845" y="43450"/>
                    <a:pt x="9841" y="43441"/>
                  </a:cubicBezTo>
                  <a:cubicBezTo>
                    <a:pt x="9841" y="43441"/>
                    <a:pt x="9840" y="43439"/>
                    <a:pt x="9840" y="43439"/>
                  </a:cubicBezTo>
                  <a:cubicBezTo>
                    <a:pt x="9832" y="43413"/>
                    <a:pt x="9821" y="43377"/>
                    <a:pt x="9807" y="43331"/>
                  </a:cubicBezTo>
                  <a:cubicBezTo>
                    <a:pt x="9805" y="43327"/>
                    <a:pt x="9804" y="43322"/>
                    <a:pt x="9802" y="43316"/>
                  </a:cubicBezTo>
                  <a:cubicBezTo>
                    <a:pt x="9796" y="43300"/>
                    <a:pt x="9791" y="43283"/>
                    <a:pt x="9785" y="43264"/>
                  </a:cubicBezTo>
                  <a:cubicBezTo>
                    <a:pt x="9782" y="43255"/>
                    <a:pt x="9779" y="43245"/>
                    <a:pt x="9776" y="43235"/>
                  </a:cubicBezTo>
                  <a:cubicBezTo>
                    <a:pt x="9771" y="43219"/>
                    <a:pt x="9766" y="43203"/>
                    <a:pt x="9762" y="43188"/>
                  </a:cubicBezTo>
                  <a:cubicBezTo>
                    <a:pt x="9757" y="43175"/>
                    <a:pt x="9754" y="43163"/>
                    <a:pt x="9749" y="43149"/>
                  </a:cubicBezTo>
                  <a:cubicBezTo>
                    <a:pt x="9740" y="43120"/>
                    <a:pt x="9730" y="43091"/>
                    <a:pt x="9721" y="43061"/>
                  </a:cubicBezTo>
                  <a:cubicBezTo>
                    <a:pt x="9721" y="43059"/>
                    <a:pt x="9721" y="43059"/>
                    <a:pt x="9721" y="43059"/>
                  </a:cubicBezTo>
                  <a:cubicBezTo>
                    <a:pt x="9710" y="43027"/>
                    <a:pt x="9701" y="42995"/>
                    <a:pt x="9690" y="42962"/>
                  </a:cubicBezTo>
                  <a:cubicBezTo>
                    <a:pt x="9687" y="42955"/>
                    <a:pt x="9685" y="42945"/>
                    <a:pt x="9682" y="42937"/>
                  </a:cubicBezTo>
                  <a:cubicBezTo>
                    <a:pt x="9674" y="42912"/>
                    <a:pt x="9666" y="42887"/>
                    <a:pt x="9658" y="42864"/>
                  </a:cubicBezTo>
                  <a:cubicBezTo>
                    <a:pt x="9655" y="42855"/>
                    <a:pt x="9652" y="42845"/>
                    <a:pt x="9649" y="42837"/>
                  </a:cubicBezTo>
                  <a:cubicBezTo>
                    <a:pt x="9641" y="42812"/>
                    <a:pt x="9633" y="42789"/>
                    <a:pt x="9627" y="42765"/>
                  </a:cubicBezTo>
                  <a:cubicBezTo>
                    <a:pt x="9623" y="42755"/>
                    <a:pt x="9619" y="42742"/>
                    <a:pt x="9615" y="42731"/>
                  </a:cubicBezTo>
                  <a:cubicBezTo>
                    <a:pt x="9610" y="42712"/>
                    <a:pt x="9604" y="42694"/>
                    <a:pt x="9597" y="42675"/>
                  </a:cubicBezTo>
                  <a:cubicBezTo>
                    <a:pt x="9593" y="42661"/>
                    <a:pt x="9588" y="42648"/>
                    <a:pt x="9583" y="42634"/>
                  </a:cubicBezTo>
                  <a:cubicBezTo>
                    <a:pt x="9579" y="42617"/>
                    <a:pt x="9572" y="42600"/>
                    <a:pt x="9566" y="42583"/>
                  </a:cubicBezTo>
                  <a:cubicBezTo>
                    <a:pt x="9563" y="42572"/>
                    <a:pt x="9558" y="42559"/>
                    <a:pt x="9555" y="42548"/>
                  </a:cubicBezTo>
                  <a:cubicBezTo>
                    <a:pt x="9549" y="42529"/>
                    <a:pt x="9543" y="42512"/>
                    <a:pt x="9538" y="42495"/>
                  </a:cubicBezTo>
                  <a:cubicBezTo>
                    <a:pt x="9535" y="42486"/>
                    <a:pt x="9532" y="42476"/>
                    <a:pt x="9529" y="42467"/>
                  </a:cubicBezTo>
                  <a:cubicBezTo>
                    <a:pt x="9521" y="42445"/>
                    <a:pt x="9515" y="42425"/>
                    <a:pt x="9508" y="42406"/>
                  </a:cubicBezTo>
                  <a:cubicBezTo>
                    <a:pt x="9491" y="42357"/>
                    <a:pt x="9477" y="42317"/>
                    <a:pt x="9466" y="42293"/>
                  </a:cubicBezTo>
                  <a:cubicBezTo>
                    <a:pt x="9444" y="42235"/>
                    <a:pt x="9400" y="42001"/>
                    <a:pt x="9352" y="41688"/>
                  </a:cubicBezTo>
                  <a:cubicBezTo>
                    <a:pt x="10731" y="41119"/>
                    <a:pt x="11682" y="40272"/>
                    <a:pt x="11682" y="40272"/>
                  </a:cubicBezTo>
                  <a:lnTo>
                    <a:pt x="11183" y="29643"/>
                  </a:lnTo>
                  <a:lnTo>
                    <a:pt x="10934" y="25741"/>
                  </a:lnTo>
                  <a:lnTo>
                    <a:pt x="16000" y="29062"/>
                  </a:lnTo>
                  <a:lnTo>
                    <a:pt x="20317" y="36038"/>
                  </a:lnTo>
                  <a:cubicBezTo>
                    <a:pt x="20317" y="36038"/>
                    <a:pt x="21444" y="35351"/>
                    <a:pt x="22756" y="34205"/>
                  </a:cubicBezTo>
                  <a:cubicBezTo>
                    <a:pt x="23023" y="34565"/>
                    <a:pt x="23311" y="34945"/>
                    <a:pt x="23581" y="35298"/>
                  </a:cubicBezTo>
                  <a:cubicBezTo>
                    <a:pt x="23584" y="35301"/>
                    <a:pt x="23586" y="35305"/>
                    <a:pt x="23589" y="35308"/>
                  </a:cubicBezTo>
                  <a:cubicBezTo>
                    <a:pt x="23630" y="35361"/>
                    <a:pt x="23672" y="35416"/>
                    <a:pt x="23712" y="35467"/>
                  </a:cubicBezTo>
                  <a:cubicBezTo>
                    <a:pt x="23714" y="35472"/>
                    <a:pt x="23717" y="35475"/>
                    <a:pt x="23720" y="35478"/>
                  </a:cubicBezTo>
                  <a:cubicBezTo>
                    <a:pt x="23759" y="35530"/>
                    <a:pt x="23798" y="35581"/>
                    <a:pt x="23838" y="35631"/>
                  </a:cubicBezTo>
                  <a:cubicBezTo>
                    <a:pt x="23842" y="35636"/>
                    <a:pt x="23845" y="35641"/>
                    <a:pt x="23848" y="35647"/>
                  </a:cubicBezTo>
                  <a:cubicBezTo>
                    <a:pt x="23886" y="35694"/>
                    <a:pt x="23922" y="35741"/>
                    <a:pt x="23958" y="35786"/>
                  </a:cubicBezTo>
                  <a:cubicBezTo>
                    <a:pt x="23963" y="35794"/>
                    <a:pt x="23967" y="35800"/>
                    <a:pt x="23974" y="35806"/>
                  </a:cubicBezTo>
                  <a:cubicBezTo>
                    <a:pt x="24006" y="35850"/>
                    <a:pt x="24039" y="35892"/>
                    <a:pt x="24070" y="35933"/>
                  </a:cubicBezTo>
                  <a:cubicBezTo>
                    <a:pt x="24078" y="35942"/>
                    <a:pt x="24086" y="35953"/>
                    <a:pt x="24094" y="35963"/>
                  </a:cubicBezTo>
                  <a:cubicBezTo>
                    <a:pt x="24124" y="36002"/>
                    <a:pt x="24153" y="36039"/>
                    <a:pt x="24183" y="36077"/>
                  </a:cubicBezTo>
                  <a:cubicBezTo>
                    <a:pt x="24188" y="36085"/>
                    <a:pt x="24192" y="36091"/>
                    <a:pt x="24199" y="36097"/>
                  </a:cubicBezTo>
                  <a:cubicBezTo>
                    <a:pt x="24230" y="36139"/>
                    <a:pt x="24261" y="36179"/>
                    <a:pt x="24291" y="36216"/>
                  </a:cubicBezTo>
                  <a:cubicBezTo>
                    <a:pt x="24292" y="36219"/>
                    <a:pt x="24294" y="36222"/>
                    <a:pt x="24297" y="36224"/>
                  </a:cubicBezTo>
                  <a:cubicBezTo>
                    <a:pt x="24324" y="36260"/>
                    <a:pt x="24350" y="36293"/>
                    <a:pt x="24375" y="36324"/>
                  </a:cubicBezTo>
                  <a:cubicBezTo>
                    <a:pt x="24383" y="36335"/>
                    <a:pt x="24391" y="36346"/>
                    <a:pt x="24399" y="36355"/>
                  </a:cubicBezTo>
                  <a:cubicBezTo>
                    <a:pt x="24422" y="36387"/>
                    <a:pt x="24444" y="36415"/>
                    <a:pt x="24466" y="36443"/>
                  </a:cubicBezTo>
                  <a:cubicBezTo>
                    <a:pt x="24469" y="36446"/>
                    <a:pt x="24472" y="36451"/>
                    <a:pt x="24475" y="36454"/>
                  </a:cubicBezTo>
                  <a:cubicBezTo>
                    <a:pt x="24500" y="36485"/>
                    <a:pt x="24522" y="36515"/>
                    <a:pt x="24544" y="36541"/>
                  </a:cubicBezTo>
                  <a:cubicBezTo>
                    <a:pt x="24546" y="36544"/>
                    <a:pt x="24547" y="36546"/>
                    <a:pt x="24549" y="36548"/>
                  </a:cubicBezTo>
                  <a:cubicBezTo>
                    <a:pt x="24594" y="36605"/>
                    <a:pt x="24632" y="36654"/>
                    <a:pt x="24661" y="36691"/>
                  </a:cubicBezTo>
                  <a:cubicBezTo>
                    <a:pt x="24671" y="36704"/>
                    <a:pt x="24679" y="36713"/>
                    <a:pt x="24685" y="36723"/>
                  </a:cubicBezTo>
                  <a:cubicBezTo>
                    <a:pt x="24713" y="36757"/>
                    <a:pt x="24730" y="36779"/>
                    <a:pt x="24730" y="36779"/>
                  </a:cubicBezTo>
                  <a:lnTo>
                    <a:pt x="25775" y="35666"/>
                  </a:lnTo>
                  <a:lnTo>
                    <a:pt x="27272" y="36824"/>
                  </a:lnTo>
                  <a:lnTo>
                    <a:pt x="29142" y="35380"/>
                  </a:lnTo>
                  <a:lnTo>
                    <a:pt x="32035" y="33144"/>
                  </a:lnTo>
                  <a:lnTo>
                    <a:pt x="30371" y="30125"/>
                  </a:lnTo>
                  <a:lnTo>
                    <a:pt x="29432" y="31175"/>
                  </a:lnTo>
                  <a:lnTo>
                    <a:pt x="28461" y="32261"/>
                  </a:lnTo>
                  <a:lnTo>
                    <a:pt x="28304" y="32037"/>
                  </a:lnTo>
                  <a:lnTo>
                    <a:pt x="27624" y="31064"/>
                  </a:lnTo>
                  <a:lnTo>
                    <a:pt x="27383" y="31338"/>
                  </a:lnTo>
                  <a:lnTo>
                    <a:pt x="21281" y="22312"/>
                  </a:lnTo>
                  <a:cubicBezTo>
                    <a:pt x="21422" y="22010"/>
                    <a:pt x="21511" y="21767"/>
                    <a:pt x="21536" y="21690"/>
                  </a:cubicBezTo>
                  <a:cubicBezTo>
                    <a:pt x="21541" y="21681"/>
                    <a:pt x="21544" y="21671"/>
                    <a:pt x="21545" y="21663"/>
                  </a:cubicBezTo>
                  <a:cubicBezTo>
                    <a:pt x="21560" y="21571"/>
                    <a:pt x="21380" y="20929"/>
                    <a:pt x="21225" y="20633"/>
                  </a:cubicBezTo>
                  <a:cubicBezTo>
                    <a:pt x="20320" y="17977"/>
                    <a:pt x="18697" y="16307"/>
                    <a:pt x="17753" y="15510"/>
                  </a:cubicBezTo>
                  <a:lnTo>
                    <a:pt x="17826" y="14917"/>
                  </a:lnTo>
                  <a:lnTo>
                    <a:pt x="17015" y="14328"/>
                  </a:lnTo>
                  <a:cubicBezTo>
                    <a:pt x="17015" y="14328"/>
                    <a:pt x="16990" y="14251"/>
                    <a:pt x="16944" y="14120"/>
                  </a:cubicBezTo>
                  <a:cubicBezTo>
                    <a:pt x="16927" y="14068"/>
                    <a:pt x="16905" y="14007"/>
                    <a:pt x="16882" y="13938"/>
                  </a:cubicBezTo>
                  <a:cubicBezTo>
                    <a:pt x="16871" y="13904"/>
                    <a:pt x="16858" y="13868"/>
                    <a:pt x="16844" y="13829"/>
                  </a:cubicBezTo>
                  <a:cubicBezTo>
                    <a:pt x="16814" y="13740"/>
                    <a:pt x="16778" y="13640"/>
                    <a:pt x="16743" y="13535"/>
                  </a:cubicBezTo>
                  <a:cubicBezTo>
                    <a:pt x="16721" y="13475"/>
                    <a:pt x="16700" y="13414"/>
                    <a:pt x="16678" y="13352"/>
                  </a:cubicBezTo>
                  <a:cubicBezTo>
                    <a:pt x="16632" y="13221"/>
                    <a:pt x="16581" y="13081"/>
                    <a:pt x="16530" y="12938"/>
                  </a:cubicBezTo>
                  <a:cubicBezTo>
                    <a:pt x="16486" y="12816"/>
                    <a:pt x="16441" y="12692"/>
                    <a:pt x="16394" y="12566"/>
                  </a:cubicBezTo>
                  <a:cubicBezTo>
                    <a:pt x="16378" y="12525"/>
                    <a:pt x="16364" y="12483"/>
                    <a:pt x="16349" y="12442"/>
                  </a:cubicBezTo>
                  <a:cubicBezTo>
                    <a:pt x="16044" y="11624"/>
                    <a:pt x="15700" y="10766"/>
                    <a:pt x="15464" y="10378"/>
                  </a:cubicBezTo>
                  <a:cubicBezTo>
                    <a:pt x="15439" y="10338"/>
                    <a:pt x="15412" y="10295"/>
                    <a:pt x="15384" y="10253"/>
                  </a:cubicBezTo>
                  <a:cubicBezTo>
                    <a:pt x="15379" y="10245"/>
                    <a:pt x="15374" y="10239"/>
                    <a:pt x="15370" y="10231"/>
                  </a:cubicBezTo>
                  <a:cubicBezTo>
                    <a:pt x="15343" y="10191"/>
                    <a:pt x="15314" y="10148"/>
                    <a:pt x="15284" y="10106"/>
                  </a:cubicBezTo>
                  <a:cubicBezTo>
                    <a:pt x="15278" y="10098"/>
                    <a:pt x="15273" y="10091"/>
                    <a:pt x="15267" y="10084"/>
                  </a:cubicBezTo>
                  <a:cubicBezTo>
                    <a:pt x="15203" y="9994"/>
                    <a:pt x="15134" y="9901"/>
                    <a:pt x="15060" y="9808"/>
                  </a:cubicBezTo>
                  <a:cubicBezTo>
                    <a:pt x="15056" y="9803"/>
                    <a:pt x="15051" y="9797"/>
                    <a:pt x="15046" y="9792"/>
                  </a:cubicBezTo>
                  <a:cubicBezTo>
                    <a:pt x="15010" y="9745"/>
                    <a:pt x="14973" y="9698"/>
                    <a:pt x="14935" y="9651"/>
                  </a:cubicBezTo>
                  <a:cubicBezTo>
                    <a:pt x="14930" y="9647"/>
                    <a:pt x="14926" y="9640"/>
                    <a:pt x="14921" y="9636"/>
                  </a:cubicBezTo>
                  <a:cubicBezTo>
                    <a:pt x="14838" y="9532"/>
                    <a:pt x="14752" y="9431"/>
                    <a:pt x="14666" y="9331"/>
                  </a:cubicBezTo>
                  <a:cubicBezTo>
                    <a:pt x="14666" y="9331"/>
                    <a:pt x="14433" y="9037"/>
                    <a:pt x="14077" y="8602"/>
                  </a:cubicBezTo>
                  <a:cubicBezTo>
                    <a:pt x="14072" y="8596"/>
                    <a:pt x="14067" y="8590"/>
                    <a:pt x="14063" y="8585"/>
                  </a:cubicBezTo>
                  <a:cubicBezTo>
                    <a:pt x="13991" y="8497"/>
                    <a:pt x="13916" y="8405"/>
                    <a:pt x="13834" y="8310"/>
                  </a:cubicBezTo>
                  <a:cubicBezTo>
                    <a:pt x="14382" y="7939"/>
                    <a:pt x="15245" y="6784"/>
                    <a:pt x="15840" y="5930"/>
                  </a:cubicBezTo>
                  <a:cubicBezTo>
                    <a:pt x="16169" y="6145"/>
                    <a:pt x="16500" y="6214"/>
                    <a:pt x="16787" y="6214"/>
                  </a:cubicBezTo>
                  <a:cubicBezTo>
                    <a:pt x="17289" y="6214"/>
                    <a:pt x="17660" y="6005"/>
                    <a:pt x="17660" y="6005"/>
                  </a:cubicBezTo>
                  <a:cubicBezTo>
                    <a:pt x="17660" y="6005"/>
                    <a:pt x="17219" y="5641"/>
                    <a:pt x="17066" y="5291"/>
                  </a:cubicBezTo>
                  <a:cubicBezTo>
                    <a:pt x="17069" y="5289"/>
                    <a:pt x="17072" y="5288"/>
                    <a:pt x="17077" y="5286"/>
                  </a:cubicBezTo>
                  <a:cubicBezTo>
                    <a:pt x="17662" y="5189"/>
                    <a:pt x="17853" y="4440"/>
                    <a:pt x="17527" y="3708"/>
                  </a:cubicBezTo>
                  <a:cubicBezTo>
                    <a:pt x="17530" y="3698"/>
                    <a:pt x="17532" y="3687"/>
                    <a:pt x="17535" y="3676"/>
                  </a:cubicBezTo>
                  <a:cubicBezTo>
                    <a:pt x="17706" y="3554"/>
                    <a:pt x="17826" y="3272"/>
                    <a:pt x="17839" y="2914"/>
                  </a:cubicBezTo>
                  <a:cubicBezTo>
                    <a:pt x="17853" y="2531"/>
                    <a:pt x="17742" y="2150"/>
                    <a:pt x="17563" y="1920"/>
                  </a:cubicBezTo>
                  <a:cubicBezTo>
                    <a:pt x="17385" y="1205"/>
                    <a:pt x="16904" y="597"/>
                    <a:pt x="15908" y="300"/>
                  </a:cubicBezTo>
                  <a:cubicBezTo>
                    <a:pt x="15731" y="247"/>
                    <a:pt x="15561" y="203"/>
                    <a:pt x="15396" y="164"/>
                  </a:cubicBezTo>
                  <a:cubicBezTo>
                    <a:pt x="15395" y="163"/>
                    <a:pt x="15395" y="163"/>
                    <a:pt x="15395" y="163"/>
                  </a:cubicBezTo>
                  <a:cubicBezTo>
                    <a:pt x="14942" y="56"/>
                    <a:pt x="14534" y="0"/>
                    <a:pt x="14165" y="0"/>
                  </a:cubicBezTo>
                  <a:close/>
                </a:path>
              </a:pathLst>
            </a:custGeom>
            <a:solidFill>
              <a:schemeClr val="dk2"/>
            </a:solidFill>
            <a:ln cap="flat" cmpd="sng" w="1524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4"/>
            <p:cNvSpPr/>
            <p:nvPr/>
          </p:nvSpPr>
          <p:spPr>
            <a:xfrm>
              <a:off x="6498283" y="3909573"/>
              <a:ext cx="188975" cy="261617"/>
            </a:xfrm>
            <a:custGeom>
              <a:rect b="b" l="l" r="r" t="t"/>
              <a:pathLst>
                <a:path extrusionOk="0" h="5467" w="3949">
                  <a:moveTo>
                    <a:pt x="1973" y="0"/>
                  </a:moveTo>
                  <a:lnTo>
                    <a:pt x="941" y="448"/>
                  </a:lnTo>
                  <a:lnTo>
                    <a:pt x="1192" y="2860"/>
                  </a:lnTo>
                  <a:lnTo>
                    <a:pt x="856" y="4237"/>
                  </a:lnTo>
                  <a:cubicBezTo>
                    <a:pt x="856" y="4237"/>
                    <a:pt x="148" y="4797"/>
                    <a:pt x="74" y="4908"/>
                  </a:cubicBezTo>
                  <a:cubicBezTo>
                    <a:pt x="0" y="5019"/>
                    <a:pt x="112" y="5466"/>
                    <a:pt x="112" y="5466"/>
                  </a:cubicBezTo>
                  <a:lnTo>
                    <a:pt x="3948" y="5094"/>
                  </a:lnTo>
                  <a:lnTo>
                    <a:pt x="3650" y="4313"/>
                  </a:lnTo>
                  <a:lnTo>
                    <a:pt x="2757" y="3939"/>
                  </a:lnTo>
                  <a:cubicBezTo>
                    <a:pt x="2757" y="3939"/>
                    <a:pt x="2439" y="2925"/>
                    <a:pt x="2365" y="2739"/>
                  </a:cubicBezTo>
                  <a:cubicBezTo>
                    <a:pt x="2291" y="2553"/>
                    <a:pt x="2011" y="522"/>
                    <a:pt x="19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4"/>
            <p:cNvSpPr/>
            <p:nvPr/>
          </p:nvSpPr>
          <p:spPr>
            <a:xfrm>
              <a:off x="6498283" y="4045625"/>
              <a:ext cx="188975" cy="125568"/>
            </a:xfrm>
            <a:custGeom>
              <a:rect b="b" l="l" r="r" t="t"/>
              <a:pathLst>
                <a:path extrusionOk="0" h="2624" w="3949">
                  <a:moveTo>
                    <a:pt x="2403" y="0"/>
                  </a:moveTo>
                  <a:cubicBezTo>
                    <a:pt x="1999" y="221"/>
                    <a:pt x="1500" y="499"/>
                    <a:pt x="1007" y="776"/>
                  </a:cubicBezTo>
                  <a:lnTo>
                    <a:pt x="856" y="1394"/>
                  </a:lnTo>
                  <a:cubicBezTo>
                    <a:pt x="856" y="1394"/>
                    <a:pt x="148" y="1954"/>
                    <a:pt x="74" y="2065"/>
                  </a:cubicBezTo>
                  <a:cubicBezTo>
                    <a:pt x="0" y="2177"/>
                    <a:pt x="112" y="2623"/>
                    <a:pt x="112" y="2623"/>
                  </a:cubicBezTo>
                  <a:lnTo>
                    <a:pt x="3948" y="2251"/>
                  </a:lnTo>
                  <a:lnTo>
                    <a:pt x="3650" y="1470"/>
                  </a:lnTo>
                  <a:lnTo>
                    <a:pt x="2757" y="1096"/>
                  </a:lnTo>
                  <a:cubicBezTo>
                    <a:pt x="2757" y="1096"/>
                    <a:pt x="2513" y="319"/>
                    <a:pt x="2403" y="0"/>
                  </a:cubicBez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4"/>
            <p:cNvSpPr/>
            <p:nvPr/>
          </p:nvSpPr>
          <p:spPr>
            <a:xfrm>
              <a:off x="7139873" y="3017940"/>
              <a:ext cx="54984" cy="115998"/>
            </a:xfrm>
            <a:custGeom>
              <a:rect b="b" l="l" r="r" t="t"/>
              <a:pathLst>
                <a:path extrusionOk="0" h="2424" w="1149">
                  <a:moveTo>
                    <a:pt x="0" y="1"/>
                  </a:moveTo>
                  <a:lnTo>
                    <a:pt x="78" y="2423"/>
                  </a:lnTo>
                  <a:cubicBezTo>
                    <a:pt x="746" y="1770"/>
                    <a:pt x="1148" y="553"/>
                    <a:pt x="1148" y="553"/>
                  </a:cubicBezTo>
                  <a:lnTo>
                    <a:pt x="0" y="1"/>
                  </a:ln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4"/>
            <p:cNvSpPr/>
            <p:nvPr/>
          </p:nvSpPr>
          <p:spPr>
            <a:xfrm>
              <a:off x="6713008" y="1998152"/>
              <a:ext cx="332488" cy="255252"/>
            </a:xfrm>
            <a:custGeom>
              <a:rect b="b" l="l" r="r" t="t"/>
              <a:pathLst>
                <a:path extrusionOk="0" h="5334" w="6948">
                  <a:moveTo>
                    <a:pt x="2621" y="1"/>
                  </a:moveTo>
                  <a:cubicBezTo>
                    <a:pt x="1256" y="1"/>
                    <a:pt x="435" y="756"/>
                    <a:pt x="1" y="2466"/>
                  </a:cubicBezTo>
                  <a:lnTo>
                    <a:pt x="5476" y="5333"/>
                  </a:lnTo>
                  <a:cubicBezTo>
                    <a:pt x="6128" y="3881"/>
                    <a:pt x="6947" y="1069"/>
                    <a:pt x="4378" y="304"/>
                  </a:cubicBezTo>
                  <a:cubicBezTo>
                    <a:pt x="3712" y="105"/>
                    <a:pt x="3129" y="1"/>
                    <a:pt x="26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4"/>
            <p:cNvSpPr/>
            <p:nvPr/>
          </p:nvSpPr>
          <p:spPr>
            <a:xfrm>
              <a:off x="6713008" y="1998200"/>
              <a:ext cx="280902" cy="255204"/>
            </a:xfrm>
            <a:custGeom>
              <a:rect b="b" l="l" r="r" t="t"/>
              <a:pathLst>
                <a:path extrusionOk="0" h="5333" w="5870">
                  <a:moveTo>
                    <a:pt x="2623" y="0"/>
                  </a:moveTo>
                  <a:cubicBezTo>
                    <a:pt x="1258" y="0"/>
                    <a:pt x="436" y="755"/>
                    <a:pt x="1" y="2465"/>
                  </a:cubicBezTo>
                  <a:lnTo>
                    <a:pt x="5476" y="5332"/>
                  </a:lnTo>
                  <a:cubicBezTo>
                    <a:pt x="5611" y="5034"/>
                    <a:pt x="5751" y="4676"/>
                    <a:pt x="5869" y="4292"/>
                  </a:cubicBezTo>
                  <a:cubicBezTo>
                    <a:pt x="5543" y="4224"/>
                    <a:pt x="5210" y="4110"/>
                    <a:pt x="4883" y="3949"/>
                  </a:cubicBezTo>
                  <a:cubicBezTo>
                    <a:pt x="3442" y="3232"/>
                    <a:pt x="2677" y="1841"/>
                    <a:pt x="3173" y="841"/>
                  </a:cubicBezTo>
                  <a:cubicBezTo>
                    <a:pt x="3320" y="548"/>
                    <a:pt x="3560" y="321"/>
                    <a:pt x="3861" y="164"/>
                  </a:cubicBezTo>
                  <a:cubicBezTo>
                    <a:pt x="3406" y="56"/>
                    <a:pt x="2994" y="0"/>
                    <a:pt x="26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4"/>
            <p:cNvSpPr/>
            <p:nvPr/>
          </p:nvSpPr>
          <p:spPr>
            <a:xfrm>
              <a:off x="6728130" y="2394151"/>
              <a:ext cx="287027" cy="475954"/>
            </a:xfrm>
            <a:custGeom>
              <a:rect b="b" l="l" r="r" t="t"/>
              <a:pathLst>
                <a:path extrusionOk="0" h="9946" w="5998">
                  <a:moveTo>
                    <a:pt x="1752" y="1"/>
                  </a:moveTo>
                  <a:lnTo>
                    <a:pt x="1" y="6779"/>
                  </a:lnTo>
                  <a:lnTo>
                    <a:pt x="1604" y="9945"/>
                  </a:lnTo>
                  <a:lnTo>
                    <a:pt x="2385" y="9907"/>
                  </a:lnTo>
                  <a:lnTo>
                    <a:pt x="5886" y="7673"/>
                  </a:lnTo>
                  <a:lnTo>
                    <a:pt x="5998" y="6779"/>
                  </a:lnTo>
                  <a:lnTo>
                    <a:pt x="5178" y="6183"/>
                  </a:lnTo>
                  <a:cubicBezTo>
                    <a:pt x="5178" y="6183"/>
                    <a:pt x="4136" y="3055"/>
                    <a:pt x="3615" y="2199"/>
                  </a:cubicBezTo>
                  <a:cubicBezTo>
                    <a:pt x="3093" y="1342"/>
                    <a:pt x="1752" y="1"/>
                    <a:pt x="17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4"/>
            <p:cNvSpPr/>
            <p:nvPr/>
          </p:nvSpPr>
          <p:spPr>
            <a:xfrm>
              <a:off x="6794122" y="2442054"/>
              <a:ext cx="212662" cy="272958"/>
            </a:xfrm>
            <a:custGeom>
              <a:rect b="b" l="l" r="r" t="t"/>
              <a:pathLst>
                <a:path extrusionOk="0" h="5704" w="4444">
                  <a:moveTo>
                    <a:pt x="1307" y="0"/>
                  </a:moveTo>
                  <a:lnTo>
                    <a:pt x="1" y="3487"/>
                  </a:lnTo>
                  <a:lnTo>
                    <a:pt x="913" y="5704"/>
                  </a:lnTo>
                  <a:lnTo>
                    <a:pt x="3203" y="5202"/>
                  </a:lnTo>
                  <a:lnTo>
                    <a:pt x="4443" y="5651"/>
                  </a:lnTo>
                  <a:lnTo>
                    <a:pt x="3799" y="5182"/>
                  </a:lnTo>
                  <a:cubicBezTo>
                    <a:pt x="3799" y="5182"/>
                    <a:pt x="2756" y="2054"/>
                    <a:pt x="2236" y="1198"/>
                  </a:cubicBezTo>
                  <a:cubicBezTo>
                    <a:pt x="2016" y="838"/>
                    <a:pt x="1654" y="395"/>
                    <a:pt x="13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4"/>
            <p:cNvSpPr/>
            <p:nvPr/>
          </p:nvSpPr>
          <p:spPr>
            <a:xfrm>
              <a:off x="6820825" y="2720331"/>
              <a:ext cx="358760" cy="329808"/>
            </a:xfrm>
            <a:custGeom>
              <a:rect b="b" l="l" r="r" t="t"/>
              <a:pathLst>
                <a:path extrusionOk="0" h="6892" w="7497">
                  <a:moveTo>
                    <a:pt x="3241" y="1"/>
                  </a:moveTo>
                  <a:cubicBezTo>
                    <a:pt x="1427" y="355"/>
                    <a:pt x="163" y="1103"/>
                    <a:pt x="1" y="2645"/>
                  </a:cubicBezTo>
                  <a:cubicBezTo>
                    <a:pt x="2087" y="4619"/>
                    <a:pt x="5010" y="6891"/>
                    <a:pt x="5010" y="6891"/>
                  </a:cubicBezTo>
                  <a:lnTo>
                    <a:pt x="7496" y="5745"/>
                  </a:lnTo>
                  <a:cubicBezTo>
                    <a:pt x="6156" y="1797"/>
                    <a:pt x="3241" y="1"/>
                    <a:pt x="3241" y="1"/>
                  </a:cubicBezTo>
                  <a:close/>
                </a:path>
              </a:pathLst>
            </a:custGeom>
            <a:solidFill>
              <a:srgbClr val="874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4"/>
            <p:cNvSpPr/>
            <p:nvPr/>
          </p:nvSpPr>
          <p:spPr>
            <a:xfrm>
              <a:off x="6820825" y="2729519"/>
              <a:ext cx="296885" cy="320620"/>
            </a:xfrm>
            <a:custGeom>
              <a:rect b="b" l="l" r="r" t="t"/>
              <a:pathLst>
                <a:path extrusionOk="0" h="6700" w="6204">
                  <a:moveTo>
                    <a:pt x="2447" y="1"/>
                  </a:moveTo>
                  <a:cubicBezTo>
                    <a:pt x="1065" y="411"/>
                    <a:pt x="137" y="1149"/>
                    <a:pt x="1" y="2453"/>
                  </a:cubicBezTo>
                  <a:cubicBezTo>
                    <a:pt x="2087" y="4427"/>
                    <a:pt x="5010" y="6699"/>
                    <a:pt x="5010" y="6699"/>
                  </a:cubicBezTo>
                  <a:lnTo>
                    <a:pt x="6203" y="6149"/>
                  </a:lnTo>
                  <a:cubicBezTo>
                    <a:pt x="3663" y="3636"/>
                    <a:pt x="2707" y="899"/>
                    <a:pt x="2447" y="1"/>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4"/>
            <p:cNvSpPr/>
            <p:nvPr/>
          </p:nvSpPr>
          <p:spPr>
            <a:xfrm>
              <a:off x="7388718" y="3452989"/>
              <a:ext cx="312629" cy="323539"/>
            </a:xfrm>
            <a:custGeom>
              <a:rect b="b" l="l" r="r" t="t"/>
              <a:pathLst>
                <a:path extrusionOk="0" h="6761" w="6533">
                  <a:moveTo>
                    <a:pt x="4854" y="0"/>
                  </a:moveTo>
                  <a:lnTo>
                    <a:pt x="0" y="5424"/>
                  </a:lnTo>
                  <a:lnTo>
                    <a:pt x="1727" y="6761"/>
                  </a:lnTo>
                  <a:lnTo>
                    <a:pt x="6532" y="3046"/>
                  </a:lnTo>
                  <a:lnTo>
                    <a:pt x="48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4"/>
            <p:cNvSpPr/>
            <p:nvPr/>
          </p:nvSpPr>
          <p:spPr>
            <a:xfrm>
              <a:off x="7205434" y="3568990"/>
              <a:ext cx="308418" cy="205388"/>
            </a:xfrm>
            <a:custGeom>
              <a:rect b="b" l="l" r="r" t="t"/>
              <a:pathLst>
                <a:path extrusionOk="0" h="4292" w="6445">
                  <a:moveTo>
                    <a:pt x="900" y="0"/>
                  </a:moveTo>
                  <a:lnTo>
                    <a:pt x="0" y="265"/>
                  </a:lnTo>
                  <a:cubicBezTo>
                    <a:pt x="474" y="1093"/>
                    <a:pt x="2991" y="4291"/>
                    <a:pt x="2991" y="4291"/>
                  </a:cubicBezTo>
                  <a:lnTo>
                    <a:pt x="6445" y="611"/>
                  </a:lnTo>
                  <a:cubicBezTo>
                    <a:pt x="6445" y="611"/>
                    <a:pt x="6041" y="173"/>
                    <a:pt x="5917" y="173"/>
                  </a:cubicBezTo>
                  <a:cubicBezTo>
                    <a:pt x="5911" y="173"/>
                    <a:pt x="5905" y="175"/>
                    <a:pt x="5900" y="177"/>
                  </a:cubicBezTo>
                  <a:cubicBezTo>
                    <a:pt x="5802" y="228"/>
                    <a:pt x="4701" y="1317"/>
                    <a:pt x="4503" y="1375"/>
                  </a:cubicBezTo>
                  <a:cubicBezTo>
                    <a:pt x="4305" y="1434"/>
                    <a:pt x="2867" y="1615"/>
                    <a:pt x="2867" y="1615"/>
                  </a:cubicBezTo>
                  <a:lnTo>
                    <a:pt x="9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4"/>
            <p:cNvSpPr/>
            <p:nvPr/>
          </p:nvSpPr>
          <p:spPr>
            <a:xfrm>
              <a:off x="6269249" y="2234603"/>
              <a:ext cx="1042638" cy="1801121"/>
            </a:xfrm>
            <a:custGeom>
              <a:rect b="b" l="l" r="r" t="t"/>
              <a:pathLst>
                <a:path extrusionOk="0" h="37638" w="21788">
                  <a:moveTo>
                    <a:pt x="8066" y="1"/>
                  </a:moveTo>
                  <a:cubicBezTo>
                    <a:pt x="8059" y="1"/>
                    <a:pt x="8051" y="1"/>
                    <a:pt x="8045" y="2"/>
                  </a:cubicBezTo>
                  <a:cubicBezTo>
                    <a:pt x="7290" y="85"/>
                    <a:pt x="2598" y="2"/>
                    <a:pt x="2179" y="672"/>
                  </a:cubicBezTo>
                  <a:cubicBezTo>
                    <a:pt x="1760" y="1343"/>
                    <a:pt x="0" y="10057"/>
                    <a:pt x="0" y="10561"/>
                  </a:cubicBezTo>
                  <a:cubicBezTo>
                    <a:pt x="0" y="11063"/>
                    <a:pt x="251" y="15420"/>
                    <a:pt x="335" y="15756"/>
                  </a:cubicBezTo>
                  <a:cubicBezTo>
                    <a:pt x="419" y="16092"/>
                    <a:pt x="2681" y="24806"/>
                    <a:pt x="2681" y="24806"/>
                  </a:cubicBezTo>
                  <a:lnTo>
                    <a:pt x="4358" y="37628"/>
                  </a:lnTo>
                  <a:cubicBezTo>
                    <a:pt x="4461" y="37634"/>
                    <a:pt x="4564" y="37637"/>
                    <a:pt x="4666" y="37637"/>
                  </a:cubicBezTo>
                  <a:cubicBezTo>
                    <a:pt x="7216" y="37637"/>
                    <a:pt x="9386" y="35700"/>
                    <a:pt x="9386" y="35700"/>
                  </a:cubicBezTo>
                  <a:lnTo>
                    <a:pt x="8882" y="24973"/>
                  </a:lnTo>
                  <a:lnTo>
                    <a:pt x="8631" y="21036"/>
                  </a:lnTo>
                  <a:lnTo>
                    <a:pt x="13743" y="24387"/>
                  </a:lnTo>
                  <a:lnTo>
                    <a:pt x="18101" y="31427"/>
                  </a:lnTo>
                  <a:cubicBezTo>
                    <a:pt x="18101" y="31427"/>
                    <a:pt x="20028" y="30254"/>
                    <a:pt x="21788" y="28410"/>
                  </a:cubicBezTo>
                  <a:cubicBezTo>
                    <a:pt x="21788" y="28410"/>
                    <a:pt x="16695" y="19005"/>
                    <a:pt x="16444" y="18754"/>
                  </a:cubicBezTo>
                  <a:cubicBezTo>
                    <a:pt x="16191" y="18503"/>
                    <a:pt x="9972" y="13409"/>
                    <a:pt x="9972" y="13409"/>
                  </a:cubicBezTo>
                  <a:cubicBezTo>
                    <a:pt x="9972" y="13409"/>
                    <a:pt x="10474" y="9806"/>
                    <a:pt x="10559" y="9470"/>
                  </a:cubicBezTo>
                  <a:cubicBezTo>
                    <a:pt x="10642" y="9136"/>
                    <a:pt x="12398" y="4475"/>
                    <a:pt x="12398" y="4475"/>
                  </a:cubicBezTo>
                  <a:cubicBezTo>
                    <a:pt x="12398" y="4475"/>
                    <a:pt x="8865" y="1"/>
                    <a:pt x="8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4"/>
            <p:cNvSpPr/>
            <p:nvPr/>
          </p:nvSpPr>
          <p:spPr>
            <a:xfrm>
              <a:off x="6269249" y="2483305"/>
              <a:ext cx="391205" cy="410585"/>
            </a:xfrm>
            <a:custGeom>
              <a:rect b="b" l="l" r="r" t="t"/>
              <a:pathLst>
                <a:path extrusionOk="0" h="8580" w="8175">
                  <a:moveTo>
                    <a:pt x="6723" y="0"/>
                  </a:moveTo>
                  <a:lnTo>
                    <a:pt x="468" y="2746"/>
                  </a:lnTo>
                  <a:cubicBezTo>
                    <a:pt x="194" y="4127"/>
                    <a:pt x="0" y="5197"/>
                    <a:pt x="0" y="5364"/>
                  </a:cubicBezTo>
                  <a:cubicBezTo>
                    <a:pt x="0" y="5654"/>
                    <a:pt x="84" y="7234"/>
                    <a:pt x="171" y="8580"/>
                  </a:cubicBezTo>
                  <a:cubicBezTo>
                    <a:pt x="1402" y="8367"/>
                    <a:pt x="3331" y="8032"/>
                    <a:pt x="3409" y="8008"/>
                  </a:cubicBezTo>
                  <a:cubicBezTo>
                    <a:pt x="3519" y="7970"/>
                    <a:pt x="8175" y="2943"/>
                    <a:pt x="8175" y="2943"/>
                  </a:cubicBezTo>
                  <a:lnTo>
                    <a:pt x="6723"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4"/>
            <p:cNvSpPr/>
            <p:nvPr/>
          </p:nvSpPr>
          <p:spPr>
            <a:xfrm>
              <a:off x="6509768" y="2231397"/>
              <a:ext cx="324353" cy="442743"/>
            </a:xfrm>
            <a:custGeom>
              <a:rect b="b" l="l" r="r" t="t"/>
              <a:pathLst>
                <a:path extrusionOk="0" h="9252" w="6778">
                  <a:moveTo>
                    <a:pt x="2208" y="0"/>
                  </a:moveTo>
                  <a:cubicBezTo>
                    <a:pt x="1558" y="0"/>
                    <a:pt x="692" y="52"/>
                    <a:pt x="0" y="182"/>
                  </a:cubicBezTo>
                  <a:cubicBezTo>
                    <a:pt x="1077" y="1632"/>
                    <a:pt x="577" y="6575"/>
                    <a:pt x="577" y="6792"/>
                  </a:cubicBezTo>
                  <a:cubicBezTo>
                    <a:pt x="577" y="7047"/>
                    <a:pt x="4494" y="9252"/>
                    <a:pt x="4885" y="9252"/>
                  </a:cubicBezTo>
                  <a:cubicBezTo>
                    <a:pt x="4891" y="9252"/>
                    <a:pt x="4897" y="9251"/>
                    <a:pt x="4901" y="9250"/>
                  </a:cubicBezTo>
                  <a:cubicBezTo>
                    <a:pt x="5087" y="9199"/>
                    <a:pt x="6123" y="5931"/>
                    <a:pt x="6777" y="3807"/>
                  </a:cubicBezTo>
                  <a:cubicBezTo>
                    <a:pt x="5724" y="2521"/>
                    <a:pt x="3625" y="175"/>
                    <a:pt x="3073" y="52"/>
                  </a:cubicBezTo>
                  <a:cubicBezTo>
                    <a:pt x="2929" y="20"/>
                    <a:pt x="2610" y="0"/>
                    <a:pt x="2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4"/>
            <p:cNvSpPr/>
            <p:nvPr/>
          </p:nvSpPr>
          <p:spPr>
            <a:xfrm>
              <a:off x="6510055" y="2231397"/>
              <a:ext cx="293009" cy="179930"/>
            </a:xfrm>
            <a:custGeom>
              <a:rect b="b" l="l" r="r" t="t"/>
              <a:pathLst>
                <a:path extrusionOk="0" h="3760" w="6123">
                  <a:moveTo>
                    <a:pt x="2200" y="1"/>
                  </a:moveTo>
                  <a:cubicBezTo>
                    <a:pt x="1552" y="1"/>
                    <a:pt x="690" y="51"/>
                    <a:pt x="1" y="181"/>
                  </a:cubicBezTo>
                  <a:cubicBezTo>
                    <a:pt x="1700" y="2397"/>
                    <a:pt x="3610" y="3759"/>
                    <a:pt x="4902" y="3759"/>
                  </a:cubicBezTo>
                  <a:cubicBezTo>
                    <a:pt x="5432" y="3759"/>
                    <a:pt x="5858" y="3530"/>
                    <a:pt x="6123" y="3037"/>
                  </a:cubicBezTo>
                  <a:cubicBezTo>
                    <a:pt x="5019" y="1756"/>
                    <a:pt x="3521" y="154"/>
                    <a:pt x="3067" y="52"/>
                  </a:cubicBezTo>
                  <a:cubicBezTo>
                    <a:pt x="2923" y="20"/>
                    <a:pt x="2603" y="1"/>
                    <a:pt x="2200" y="1"/>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4"/>
            <p:cNvSpPr/>
            <p:nvPr/>
          </p:nvSpPr>
          <p:spPr>
            <a:xfrm>
              <a:off x="6869971" y="2573368"/>
              <a:ext cx="54840" cy="19476"/>
            </a:xfrm>
            <a:custGeom>
              <a:rect b="b" l="l" r="r" t="t"/>
              <a:pathLst>
                <a:path extrusionOk="0" h="407" w="1146">
                  <a:moveTo>
                    <a:pt x="109" y="1"/>
                  </a:moveTo>
                  <a:cubicBezTo>
                    <a:pt x="50" y="1"/>
                    <a:pt x="0" y="51"/>
                    <a:pt x="0" y="111"/>
                  </a:cubicBezTo>
                  <a:cubicBezTo>
                    <a:pt x="0" y="172"/>
                    <a:pt x="50" y="220"/>
                    <a:pt x="109" y="220"/>
                  </a:cubicBezTo>
                  <a:cubicBezTo>
                    <a:pt x="442" y="220"/>
                    <a:pt x="982" y="399"/>
                    <a:pt x="988" y="402"/>
                  </a:cubicBezTo>
                  <a:cubicBezTo>
                    <a:pt x="1000" y="405"/>
                    <a:pt x="1011" y="406"/>
                    <a:pt x="1023" y="406"/>
                  </a:cubicBezTo>
                  <a:cubicBezTo>
                    <a:pt x="1068" y="406"/>
                    <a:pt x="1110" y="377"/>
                    <a:pt x="1127" y="332"/>
                  </a:cubicBezTo>
                  <a:cubicBezTo>
                    <a:pt x="1145" y="275"/>
                    <a:pt x="1115" y="213"/>
                    <a:pt x="1057" y="193"/>
                  </a:cubicBezTo>
                  <a:cubicBezTo>
                    <a:pt x="1033" y="185"/>
                    <a:pt x="477"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4"/>
            <p:cNvSpPr/>
            <p:nvPr/>
          </p:nvSpPr>
          <p:spPr>
            <a:xfrm>
              <a:off x="6797950" y="2647352"/>
              <a:ext cx="70824" cy="53309"/>
            </a:xfrm>
            <a:custGeom>
              <a:rect b="b" l="l" r="r" t="t"/>
              <a:pathLst>
                <a:path extrusionOk="0" h="1114" w="1480">
                  <a:moveTo>
                    <a:pt x="1354" y="1"/>
                  </a:moveTo>
                  <a:cubicBezTo>
                    <a:pt x="1336" y="1"/>
                    <a:pt x="1317" y="5"/>
                    <a:pt x="1300" y="15"/>
                  </a:cubicBezTo>
                  <a:cubicBezTo>
                    <a:pt x="1257" y="39"/>
                    <a:pt x="270" y="610"/>
                    <a:pt x="36" y="941"/>
                  </a:cubicBezTo>
                  <a:cubicBezTo>
                    <a:pt x="1" y="991"/>
                    <a:pt x="13" y="1059"/>
                    <a:pt x="61" y="1093"/>
                  </a:cubicBezTo>
                  <a:cubicBezTo>
                    <a:pt x="81" y="1107"/>
                    <a:pt x="104" y="1113"/>
                    <a:pt x="125" y="1113"/>
                  </a:cubicBezTo>
                  <a:cubicBezTo>
                    <a:pt x="160" y="1113"/>
                    <a:pt x="193" y="1098"/>
                    <a:pt x="214" y="1068"/>
                  </a:cubicBezTo>
                  <a:cubicBezTo>
                    <a:pt x="387" y="824"/>
                    <a:pt x="1135" y="363"/>
                    <a:pt x="1409" y="206"/>
                  </a:cubicBezTo>
                  <a:cubicBezTo>
                    <a:pt x="1462" y="176"/>
                    <a:pt x="1480" y="109"/>
                    <a:pt x="1450" y="56"/>
                  </a:cubicBezTo>
                  <a:cubicBezTo>
                    <a:pt x="1429" y="21"/>
                    <a:pt x="1392" y="1"/>
                    <a:pt x="1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4"/>
            <p:cNvSpPr/>
            <p:nvPr/>
          </p:nvSpPr>
          <p:spPr>
            <a:xfrm>
              <a:off x="6791729" y="2671471"/>
              <a:ext cx="146528" cy="109394"/>
            </a:xfrm>
            <a:custGeom>
              <a:rect b="b" l="l" r="r" t="t"/>
              <a:pathLst>
                <a:path extrusionOk="0" h="2286" w="3062">
                  <a:moveTo>
                    <a:pt x="2937" y="0"/>
                  </a:moveTo>
                  <a:cubicBezTo>
                    <a:pt x="2924" y="0"/>
                    <a:pt x="2911" y="3"/>
                    <a:pt x="2898" y="7"/>
                  </a:cubicBezTo>
                  <a:cubicBezTo>
                    <a:pt x="2709" y="77"/>
                    <a:pt x="1043" y="701"/>
                    <a:pt x="908" y="778"/>
                  </a:cubicBezTo>
                  <a:cubicBezTo>
                    <a:pt x="768" y="859"/>
                    <a:pt x="335" y="1259"/>
                    <a:pt x="22" y="2139"/>
                  </a:cubicBezTo>
                  <a:cubicBezTo>
                    <a:pt x="1" y="2197"/>
                    <a:pt x="31" y="2259"/>
                    <a:pt x="89" y="2280"/>
                  </a:cubicBezTo>
                  <a:cubicBezTo>
                    <a:pt x="101" y="2284"/>
                    <a:pt x="113" y="2286"/>
                    <a:pt x="125" y="2286"/>
                  </a:cubicBezTo>
                  <a:cubicBezTo>
                    <a:pt x="170" y="2286"/>
                    <a:pt x="213" y="2257"/>
                    <a:pt x="228" y="2213"/>
                  </a:cubicBezTo>
                  <a:cubicBezTo>
                    <a:pt x="523" y="1385"/>
                    <a:pt x="925" y="1020"/>
                    <a:pt x="1017" y="967"/>
                  </a:cubicBezTo>
                  <a:cubicBezTo>
                    <a:pt x="1108" y="916"/>
                    <a:pt x="2266" y="476"/>
                    <a:pt x="2975" y="211"/>
                  </a:cubicBezTo>
                  <a:cubicBezTo>
                    <a:pt x="3031" y="190"/>
                    <a:pt x="3061" y="128"/>
                    <a:pt x="3040" y="71"/>
                  </a:cubicBezTo>
                  <a:cubicBezTo>
                    <a:pt x="3024" y="27"/>
                    <a:pt x="2982" y="0"/>
                    <a:pt x="29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4"/>
            <p:cNvSpPr/>
            <p:nvPr/>
          </p:nvSpPr>
          <p:spPr>
            <a:xfrm>
              <a:off x="6652471" y="2488665"/>
              <a:ext cx="142556" cy="82883"/>
            </a:xfrm>
            <a:custGeom>
              <a:rect b="b" l="l" r="r" t="t"/>
              <a:pathLst>
                <a:path extrusionOk="0" h="1732" w="2979">
                  <a:moveTo>
                    <a:pt x="856" y="0"/>
                  </a:moveTo>
                  <a:cubicBezTo>
                    <a:pt x="856" y="0"/>
                    <a:pt x="186" y="764"/>
                    <a:pt x="186" y="820"/>
                  </a:cubicBezTo>
                  <a:lnTo>
                    <a:pt x="0" y="1210"/>
                  </a:lnTo>
                  <a:lnTo>
                    <a:pt x="1880" y="1378"/>
                  </a:lnTo>
                  <a:lnTo>
                    <a:pt x="2979" y="1732"/>
                  </a:lnTo>
                  <a:lnTo>
                    <a:pt x="2885" y="596"/>
                  </a:lnTo>
                  <a:lnTo>
                    <a:pt x="856" y="0"/>
                  </a:ln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4"/>
            <p:cNvSpPr/>
            <p:nvPr/>
          </p:nvSpPr>
          <p:spPr>
            <a:xfrm>
              <a:off x="6740668" y="2466365"/>
              <a:ext cx="799397" cy="1154951"/>
            </a:xfrm>
            <a:custGeom>
              <a:rect b="b" l="l" r="r" t="t"/>
              <a:pathLst>
                <a:path extrusionOk="0" h="24135" w="16705">
                  <a:moveTo>
                    <a:pt x="614" y="1"/>
                  </a:moveTo>
                  <a:lnTo>
                    <a:pt x="0" y="1062"/>
                  </a:lnTo>
                  <a:lnTo>
                    <a:pt x="16312" y="24134"/>
                  </a:lnTo>
                  <a:lnTo>
                    <a:pt x="16704" y="23800"/>
                  </a:lnTo>
                  <a:lnTo>
                    <a:pt x="6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4"/>
            <p:cNvSpPr/>
            <p:nvPr/>
          </p:nvSpPr>
          <p:spPr>
            <a:xfrm>
              <a:off x="6319019" y="2775699"/>
              <a:ext cx="188352" cy="1261665"/>
            </a:xfrm>
            <a:custGeom>
              <a:rect b="b" l="l" r="r" t="t"/>
              <a:pathLst>
                <a:path extrusionOk="0" h="26365" w="3936">
                  <a:moveTo>
                    <a:pt x="170" y="1"/>
                  </a:moveTo>
                  <a:cubicBezTo>
                    <a:pt x="110" y="1"/>
                    <a:pt x="61" y="49"/>
                    <a:pt x="61" y="109"/>
                  </a:cubicBezTo>
                  <a:cubicBezTo>
                    <a:pt x="61" y="122"/>
                    <a:pt x="60" y="164"/>
                    <a:pt x="60" y="232"/>
                  </a:cubicBezTo>
                  <a:cubicBezTo>
                    <a:pt x="1" y="3368"/>
                    <a:pt x="110" y="3557"/>
                    <a:pt x="149" y="3626"/>
                  </a:cubicBezTo>
                  <a:cubicBezTo>
                    <a:pt x="243" y="3808"/>
                    <a:pt x="1086" y="6945"/>
                    <a:pt x="1644" y="9021"/>
                  </a:cubicBezTo>
                  <a:cubicBezTo>
                    <a:pt x="2093" y="10697"/>
                    <a:pt x="2372" y="11728"/>
                    <a:pt x="2414" y="11840"/>
                  </a:cubicBezTo>
                  <a:cubicBezTo>
                    <a:pt x="2511" y="12182"/>
                    <a:pt x="3383" y="22368"/>
                    <a:pt x="3711" y="26265"/>
                  </a:cubicBezTo>
                  <a:cubicBezTo>
                    <a:pt x="3716" y="26322"/>
                    <a:pt x="3764" y="26365"/>
                    <a:pt x="3820" y="26365"/>
                  </a:cubicBezTo>
                  <a:lnTo>
                    <a:pt x="3829" y="26365"/>
                  </a:lnTo>
                  <a:cubicBezTo>
                    <a:pt x="3890" y="26360"/>
                    <a:pt x="3935" y="26307"/>
                    <a:pt x="3929" y="26247"/>
                  </a:cubicBezTo>
                  <a:cubicBezTo>
                    <a:pt x="3807" y="24797"/>
                    <a:pt x="2733" y="12070"/>
                    <a:pt x="2620" y="11766"/>
                  </a:cubicBezTo>
                  <a:cubicBezTo>
                    <a:pt x="2577" y="11655"/>
                    <a:pt x="2226" y="10349"/>
                    <a:pt x="1854" y="8965"/>
                  </a:cubicBezTo>
                  <a:cubicBezTo>
                    <a:pt x="1026" y="5878"/>
                    <a:pt x="432" y="3679"/>
                    <a:pt x="341" y="3521"/>
                  </a:cubicBezTo>
                  <a:cubicBezTo>
                    <a:pt x="312" y="3465"/>
                    <a:pt x="226" y="3065"/>
                    <a:pt x="277" y="236"/>
                  </a:cubicBezTo>
                  <a:cubicBezTo>
                    <a:pt x="279" y="165"/>
                    <a:pt x="280" y="122"/>
                    <a:pt x="280" y="109"/>
                  </a:cubicBezTo>
                  <a:cubicBezTo>
                    <a:pt x="280" y="49"/>
                    <a:pt x="231" y="1"/>
                    <a:pt x="1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4"/>
            <p:cNvSpPr/>
            <p:nvPr/>
          </p:nvSpPr>
          <p:spPr>
            <a:xfrm>
              <a:off x="6154254" y="2245418"/>
              <a:ext cx="337082" cy="580084"/>
            </a:xfrm>
            <a:custGeom>
              <a:rect b="b" l="l" r="r" t="t"/>
              <a:pathLst>
                <a:path extrusionOk="0" h="12122" w="7044">
                  <a:moveTo>
                    <a:pt x="5870" y="0"/>
                  </a:moveTo>
                  <a:cubicBezTo>
                    <a:pt x="5376" y="0"/>
                    <a:pt x="3702" y="322"/>
                    <a:pt x="3465" y="390"/>
                  </a:cubicBezTo>
                  <a:cubicBezTo>
                    <a:pt x="3203" y="464"/>
                    <a:pt x="1" y="8174"/>
                    <a:pt x="1" y="8807"/>
                  </a:cubicBezTo>
                  <a:cubicBezTo>
                    <a:pt x="1" y="9441"/>
                    <a:pt x="1864" y="11004"/>
                    <a:pt x="1864" y="11004"/>
                  </a:cubicBezTo>
                  <a:cubicBezTo>
                    <a:pt x="1864" y="11004"/>
                    <a:pt x="2161" y="11862"/>
                    <a:pt x="2273" y="11974"/>
                  </a:cubicBezTo>
                  <a:cubicBezTo>
                    <a:pt x="2384" y="12086"/>
                    <a:pt x="5960" y="12122"/>
                    <a:pt x="5960" y="12122"/>
                  </a:cubicBezTo>
                  <a:cubicBezTo>
                    <a:pt x="5960" y="12122"/>
                    <a:pt x="6407" y="11676"/>
                    <a:pt x="6555" y="11340"/>
                  </a:cubicBezTo>
                  <a:lnTo>
                    <a:pt x="6519" y="9143"/>
                  </a:lnTo>
                  <a:cubicBezTo>
                    <a:pt x="6519" y="9143"/>
                    <a:pt x="7044" y="5098"/>
                    <a:pt x="6983" y="2416"/>
                  </a:cubicBezTo>
                  <a:cubicBezTo>
                    <a:pt x="6943" y="558"/>
                    <a:pt x="6069" y="35"/>
                    <a:pt x="5979" y="10"/>
                  </a:cubicBezTo>
                  <a:cubicBezTo>
                    <a:pt x="5956" y="4"/>
                    <a:pt x="5919" y="0"/>
                    <a:pt x="5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4"/>
            <p:cNvSpPr/>
            <p:nvPr/>
          </p:nvSpPr>
          <p:spPr>
            <a:xfrm>
              <a:off x="6155546" y="2245418"/>
              <a:ext cx="334163" cy="413887"/>
            </a:xfrm>
            <a:custGeom>
              <a:rect b="b" l="l" r="r" t="t"/>
              <a:pathLst>
                <a:path extrusionOk="0" h="8649" w="6983">
                  <a:moveTo>
                    <a:pt x="5843" y="0"/>
                  </a:moveTo>
                  <a:cubicBezTo>
                    <a:pt x="5349" y="0"/>
                    <a:pt x="3675" y="322"/>
                    <a:pt x="3438" y="390"/>
                  </a:cubicBezTo>
                  <a:cubicBezTo>
                    <a:pt x="3190" y="461"/>
                    <a:pt x="305" y="7379"/>
                    <a:pt x="1" y="8649"/>
                  </a:cubicBezTo>
                  <a:cubicBezTo>
                    <a:pt x="2206" y="6828"/>
                    <a:pt x="3550" y="6647"/>
                    <a:pt x="3550" y="6647"/>
                  </a:cubicBezTo>
                  <a:lnTo>
                    <a:pt x="6231" y="6703"/>
                  </a:lnTo>
                  <a:lnTo>
                    <a:pt x="6802" y="6158"/>
                  </a:lnTo>
                  <a:cubicBezTo>
                    <a:pt x="6902" y="4941"/>
                    <a:pt x="6982" y="3556"/>
                    <a:pt x="6956" y="2416"/>
                  </a:cubicBezTo>
                  <a:cubicBezTo>
                    <a:pt x="6916" y="558"/>
                    <a:pt x="6042" y="35"/>
                    <a:pt x="5952" y="10"/>
                  </a:cubicBezTo>
                  <a:cubicBezTo>
                    <a:pt x="5929" y="4"/>
                    <a:pt x="5892" y="0"/>
                    <a:pt x="58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4"/>
            <p:cNvSpPr/>
            <p:nvPr/>
          </p:nvSpPr>
          <p:spPr>
            <a:xfrm>
              <a:off x="6211154" y="2558246"/>
              <a:ext cx="23688" cy="80012"/>
            </a:xfrm>
            <a:custGeom>
              <a:rect b="b" l="l" r="r" t="t"/>
              <a:pathLst>
                <a:path extrusionOk="0" h="1672" w="495">
                  <a:moveTo>
                    <a:pt x="378" y="1"/>
                  </a:moveTo>
                  <a:cubicBezTo>
                    <a:pt x="326" y="1"/>
                    <a:pt x="280" y="36"/>
                    <a:pt x="269" y="89"/>
                  </a:cubicBezTo>
                  <a:cubicBezTo>
                    <a:pt x="260" y="132"/>
                    <a:pt x="44" y="1179"/>
                    <a:pt x="6" y="1552"/>
                  </a:cubicBezTo>
                  <a:cubicBezTo>
                    <a:pt x="0" y="1613"/>
                    <a:pt x="44" y="1666"/>
                    <a:pt x="105" y="1672"/>
                  </a:cubicBezTo>
                  <a:lnTo>
                    <a:pt x="115" y="1672"/>
                  </a:lnTo>
                  <a:cubicBezTo>
                    <a:pt x="171" y="1672"/>
                    <a:pt x="218" y="1631"/>
                    <a:pt x="224" y="1573"/>
                  </a:cubicBezTo>
                  <a:cubicBezTo>
                    <a:pt x="260" y="1210"/>
                    <a:pt x="481" y="143"/>
                    <a:pt x="483" y="132"/>
                  </a:cubicBezTo>
                  <a:cubicBezTo>
                    <a:pt x="495" y="73"/>
                    <a:pt x="457" y="16"/>
                    <a:pt x="398" y="2"/>
                  </a:cubicBezTo>
                  <a:cubicBezTo>
                    <a:pt x="391" y="1"/>
                    <a:pt x="385"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4"/>
            <p:cNvSpPr/>
            <p:nvPr/>
          </p:nvSpPr>
          <p:spPr>
            <a:xfrm>
              <a:off x="6239149" y="2515464"/>
              <a:ext cx="108197" cy="212806"/>
            </a:xfrm>
            <a:custGeom>
              <a:rect b="b" l="l" r="r" t="t"/>
              <a:pathLst>
                <a:path extrusionOk="0" h="4447" w="2261">
                  <a:moveTo>
                    <a:pt x="2139" y="1"/>
                  </a:moveTo>
                  <a:cubicBezTo>
                    <a:pt x="2126" y="1"/>
                    <a:pt x="2112" y="3"/>
                    <a:pt x="2099" y="9"/>
                  </a:cubicBezTo>
                  <a:cubicBezTo>
                    <a:pt x="1898" y="84"/>
                    <a:pt x="886" y="479"/>
                    <a:pt x="691" y="733"/>
                  </a:cubicBezTo>
                  <a:cubicBezTo>
                    <a:pt x="466" y="1025"/>
                    <a:pt x="0" y="4079"/>
                    <a:pt x="17" y="4344"/>
                  </a:cubicBezTo>
                  <a:cubicBezTo>
                    <a:pt x="20" y="4403"/>
                    <a:pt x="68" y="4447"/>
                    <a:pt x="126" y="4447"/>
                  </a:cubicBezTo>
                  <a:lnTo>
                    <a:pt x="133" y="4447"/>
                  </a:lnTo>
                  <a:cubicBezTo>
                    <a:pt x="194" y="4444"/>
                    <a:pt x="239" y="4391"/>
                    <a:pt x="235" y="4330"/>
                  </a:cubicBezTo>
                  <a:cubicBezTo>
                    <a:pt x="215" y="3998"/>
                    <a:pt x="713" y="1073"/>
                    <a:pt x="865" y="866"/>
                  </a:cubicBezTo>
                  <a:cubicBezTo>
                    <a:pt x="986" y="707"/>
                    <a:pt x="1733" y="381"/>
                    <a:pt x="2176" y="213"/>
                  </a:cubicBezTo>
                  <a:cubicBezTo>
                    <a:pt x="2232" y="192"/>
                    <a:pt x="2261" y="128"/>
                    <a:pt x="2240" y="71"/>
                  </a:cubicBezTo>
                  <a:cubicBezTo>
                    <a:pt x="2223" y="28"/>
                    <a:pt x="2182" y="1"/>
                    <a:pt x="21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4"/>
            <p:cNvSpPr/>
            <p:nvPr/>
          </p:nvSpPr>
          <p:spPr>
            <a:xfrm>
              <a:off x="6418174" y="2445883"/>
              <a:ext cx="51778" cy="81686"/>
            </a:xfrm>
            <a:custGeom>
              <a:rect b="b" l="l" r="r" t="t"/>
              <a:pathLst>
                <a:path extrusionOk="0" h="1707" w="1082">
                  <a:moveTo>
                    <a:pt x="122" y="0"/>
                  </a:moveTo>
                  <a:cubicBezTo>
                    <a:pt x="96" y="0"/>
                    <a:pt x="70" y="10"/>
                    <a:pt x="49" y="28"/>
                  </a:cubicBezTo>
                  <a:cubicBezTo>
                    <a:pt x="5" y="69"/>
                    <a:pt x="0" y="138"/>
                    <a:pt x="41" y="182"/>
                  </a:cubicBezTo>
                  <a:cubicBezTo>
                    <a:pt x="681" y="897"/>
                    <a:pt x="853" y="1614"/>
                    <a:pt x="855" y="1622"/>
                  </a:cubicBezTo>
                  <a:cubicBezTo>
                    <a:pt x="865" y="1671"/>
                    <a:pt x="910" y="1706"/>
                    <a:pt x="960" y="1706"/>
                  </a:cubicBezTo>
                  <a:lnTo>
                    <a:pt x="985" y="1703"/>
                  </a:lnTo>
                  <a:cubicBezTo>
                    <a:pt x="1044" y="1690"/>
                    <a:pt x="1081" y="1631"/>
                    <a:pt x="1068" y="1572"/>
                  </a:cubicBezTo>
                  <a:cubicBezTo>
                    <a:pt x="1060" y="1540"/>
                    <a:pt x="883" y="794"/>
                    <a:pt x="204" y="37"/>
                  </a:cubicBezTo>
                  <a:cubicBezTo>
                    <a:pt x="182" y="13"/>
                    <a:pt x="152"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4"/>
            <p:cNvSpPr/>
            <p:nvPr/>
          </p:nvSpPr>
          <p:spPr>
            <a:xfrm>
              <a:off x="6438081" y="2395204"/>
              <a:ext cx="42303" cy="202948"/>
            </a:xfrm>
            <a:custGeom>
              <a:rect b="b" l="l" r="r" t="t"/>
              <a:pathLst>
                <a:path extrusionOk="0" h="4241" w="884">
                  <a:moveTo>
                    <a:pt x="123" y="0"/>
                  </a:moveTo>
                  <a:cubicBezTo>
                    <a:pt x="113" y="0"/>
                    <a:pt x="103" y="1"/>
                    <a:pt x="94" y="4"/>
                  </a:cubicBezTo>
                  <a:cubicBezTo>
                    <a:pt x="35" y="19"/>
                    <a:pt x="0" y="80"/>
                    <a:pt x="17" y="137"/>
                  </a:cubicBezTo>
                  <a:cubicBezTo>
                    <a:pt x="23" y="161"/>
                    <a:pt x="659" y="2557"/>
                    <a:pt x="442" y="4117"/>
                  </a:cubicBezTo>
                  <a:cubicBezTo>
                    <a:pt x="434" y="4176"/>
                    <a:pt x="475" y="4232"/>
                    <a:pt x="535" y="4239"/>
                  </a:cubicBezTo>
                  <a:lnTo>
                    <a:pt x="550" y="4241"/>
                  </a:lnTo>
                  <a:cubicBezTo>
                    <a:pt x="605" y="4241"/>
                    <a:pt x="650" y="4202"/>
                    <a:pt x="659" y="4147"/>
                  </a:cubicBezTo>
                  <a:cubicBezTo>
                    <a:pt x="883" y="2541"/>
                    <a:pt x="254" y="181"/>
                    <a:pt x="227" y="81"/>
                  </a:cubicBezTo>
                  <a:cubicBezTo>
                    <a:pt x="214" y="32"/>
                    <a:pt x="170"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4"/>
            <p:cNvSpPr/>
            <p:nvPr/>
          </p:nvSpPr>
          <p:spPr>
            <a:xfrm>
              <a:off x="6269249" y="2397788"/>
              <a:ext cx="454515" cy="397426"/>
            </a:xfrm>
            <a:custGeom>
              <a:rect b="b" l="l" r="r" t="t"/>
              <a:pathLst>
                <a:path extrusionOk="0" h="8305" w="9498">
                  <a:moveTo>
                    <a:pt x="8492" y="0"/>
                  </a:moveTo>
                  <a:cubicBezTo>
                    <a:pt x="8492" y="0"/>
                    <a:pt x="950" y="3184"/>
                    <a:pt x="894" y="3519"/>
                  </a:cubicBezTo>
                  <a:cubicBezTo>
                    <a:pt x="838" y="3854"/>
                    <a:pt x="0" y="6535"/>
                    <a:pt x="614" y="7151"/>
                  </a:cubicBezTo>
                  <a:cubicBezTo>
                    <a:pt x="1230" y="7764"/>
                    <a:pt x="3967" y="8304"/>
                    <a:pt x="3967" y="8304"/>
                  </a:cubicBezTo>
                  <a:cubicBezTo>
                    <a:pt x="5140" y="7132"/>
                    <a:pt x="9498" y="2849"/>
                    <a:pt x="9498" y="2849"/>
                  </a:cubicBezTo>
                  <a:lnTo>
                    <a:pt x="8492" y="0"/>
                  </a:lnTo>
                  <a:close/>
                </a:path>
              </a:pathLst>
            </a:custGeom>
            <a:solidFill>
              <a:srgbClr val="874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4"/>
            <p:cNvSpPr/>
            <p:nvPr/>
          </p:nvSpPr>
          <p:spPr>
            <a:xfrm>
              <a:off x="6655055" y="2154063"/>
              <a:ext cx="206441" cy="231086"/>
            </a:xfrm>
            <a:custGeom>
              <a:rect b="b" l="l" r="r" t="t"/>
              <a:pathLst>
                <a:path extrusionOk="0" h="4829" w="4314">
                  <a:moveTo>
                    <a:pt x="2294" y="1"/>
                  </a:moveTo>
                  <a:cubicBezTo>
                    <a:pt x="1640" y="813"/>
                    <a:pt x="909" y="1458"/>
                    <a:pt x="1" y="1708"/>
                  </a:cubicBezTo>
                  <a:cubicBezTo>
                    <a:pt x="253" y="2908"/>
                    <a:pt x="1463" y="4701"/>
                    <a:pt x="1603" y="4813"/>
                  </a:cubicBezTo>
                  <a:cubicBezTo>
                    <a:pt x="1616" y="4824"/>
                    <a:pt x="1637" y="4828"/>
                    <a:pt x="1664" y="4828"/>
                  </a:cubicBezTo>
                  <a:cubicBezTo>
                    <a:pt x="1936" y="4828"/>
                    <a:pt x="2860" y="4366"/>
                    <a:pt x="2860" y="4366"/>
                  </a:cubicBezTo>
                  <a:lnTo>
                    <a:pt x="4313" y="1741"/>
                  </a:lnTo>
                  <a:lnTo>
                    <a:pt x="2294" y="1"/>
                  </a:ln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4"/>
            <p:cNvSpPr/>
            <p:nvPr/>
          </p:nvSpPr>
          <p:spPr>
            <a:xfrm>
              <a:off x="6909500" y="2081420"/>
              <a:ext cx="101594" cy="68814"/>
            </a:xfrm>
            <a:custGeom>
              <a:rect b="b" l="l" r="r" t="t"/>
              <a:pathLst>
                <a:path extrusionOk="0" h="1438" w="2123">
                  <a:moveTo>
                    <a:pt x="1162" y="1"/>
                  </a:moveTo>
                  <a:cubicBezTo>
                    <a:pt x="1110" y="1"/>
                    <a:pt x="1057" y="4"/>
                    <a:pt x="1003" y="10"/>
                  </a:cubicBezTo>
                  <a:cubicBezTo>
                    <a:pt x="434" y="71"/>
                    <a:pt x="0" y="439"/>
                    <a:pt x="32" y="831"/>
                  </a:cubicBezTo>
                  <a:cubicBezTo>
                    <a:pt x="62" y="1185"/>
                    <a:pt x="464" y="1438"/>
                    <a:pt x="961" y="1438"/>
                  </a:cubicBezTo>
                  <a:cubicBezTo>
                    <a:pt x="1013" y="1438"/>
                    <a:pt x="1066" y="1435"/>
                    <a:pt x="1120" y="1429"/>
                  </a:cubicBezTo>
                  <a:cubicBezTo>
                    <a:pt x="1689" y="1367"/>
                    <a:pt x="2123" y="1000"/>
                    <a:pt x="2091" y="608"/>
                  </a:cubicBezTo>
                  <a:cubicBezTo>
                    <a:pt x="2061" y="254"/>
                    <a:pt x="1659" y="1"/>
                    <a:pt x="11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4"/>
            <p:cNvSpPr/>
            <p:nvPr/>
          </p:nvSpPr>
          <p:spPr>
            <a:xfrm>
              <a:off x="6960800" y="2080415"/>
              <a:ext cx="55941" cy="98531"/>
            </a:xfrm>
            <a:custGeom>
              <a:rect b="b" l="l" r="r" t="t"/>
              <a:pathLst>
                <a:path extrusionOk="0" h="2059" w="1169">
                  <a:moveTo>
                    <a:pt x="503" y="0"/>
                  </a:moveTo>
                  <a:cubicBezTo>
                    <a:pt x="220" y="0"/>
                    <a:pt x="0" y="376"/>
                    <a:pt x="0" y="904"/>
                  </a:cubicBezTo>
                  <a:cubicBezTo>
                    <a:pt x="0" y="1479"/>
                    <a:pt x="263" y="1984"/>
                    <a:pt x="576" y="2051"/>
                  </a:cubicBezTo>
                  <a:cubicBezTo>
                    <a:pt x="599" y="2056"/>
                    <a:pt x="622" y="2058"/>
                    <a:pt x="645" y="2058"/>
                  </a:cubicBezTo>
                  <a:cubicBezTo>
                    <a:pt x="915" y="2058"/>
                    <a:pt x="1130" y="1709"/>
                    <a:pt x="1149" y="1222"/>
                  </a:cubicBezTo>
                  <a:cubicBezTo>
                    <a:pt x="1169" y="676"/>
                    <a:pt x="936" y="132"/>
                    <a:pt x="617" y="20"/>
                  </a:cubicBezTo>
                  <a:cubicBezTo>
                    <a:pt x="578" y="7"/>
                    <a:pt x="540" y="0"/>
                    <a:pt x="5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4"/>
            <p:cNvSpPr/>
            <p:nvPr/>
          </p:nvSpPr>
          <p:spPr>
            <a:xfrm>
              <a:off x="6976927" y="2102093"/>
              <a:ext cx="33976" cy="59865"/>
            </a:xfrm>
            <a:custGeom>
              <a:rect b="b" l="l" r="r" t="t"/>
              <a:pathLst>
                <a:path extrusionOk="0" h="1251" w="710">
                  <a:moveTo>
                    <a:pt x="312" y="0"/>
                  </a:moveTo>
                  <a:cubicBezTo>
                    <a:pt x="142" y="0"/>
                    <a:pt x="7" y="226"/>
                    <a:pt x="3" y="542"/>
                  </a:cubicBezTo>
                  <a:cubicBezTo>
                    <a:pt x="0" y="887"/>
                    <a:pt x="155" y="1200"/>
                    <a:pt x="345" y="1245"/>
                  </a:cubicBezTo>
                  <a:cubicBezTo>
                    <a:pt x="361" y="1249"/>
                    <a:pt x="376" y="1251"/>
                    <a:pt x="391" y="1251"/>
                  </a:cubicBezTo>
                  <a:cubicBezTo>
                    <a:pt x="556" y="1251"/>
                    <a:pt x="688" y="1035"/>
                    <a:pt x="697" y="734"/>
                  </a:cubicBezTo>
                  <a:cubicBezTo>
                    <a:pt x="709" y="399"/>
                    <a:pt x="566" y="72"/>
                    <a:pt x="374" y="10"/>
                  </a:cubicBezTo>
                  <a:cubicBezTo>
                    <a:pt x="353" y="3"/>
                    <a:pt x="332"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4"/>
            <p:cNvSpPr/>
            <p:nvPr/>
          </p:nvSpPr>
          <p:spPr>
            <a:xfrm>
              <a:off x="6974821" y="2103050"/>
              <a:ext cx="29909" cy="52639"/>
            </a:xfrm>
            <a:custGeom>
              <a:rect b="b" l="l" r="r" t="t"/>
              <a:pathLst>
                <a:path extrusionOk="0" h="1100" w="625">
                  <a:moveTo>
                    <a:pt x="271" y="1"/>
                  </a:moveTo>
                  <a:cubicBezTo>
                    <a:pt x="123" y="1"/>
                    <a:pt x="6" y="198"/>
                    <a:pt x="3" y="474"/>
                  </a:cubicBezTo>
                  <a:cubicBezTo>
                    <a:pt x="0" y="778"/>
                    <a:pt x="137" y="1053"/>
                    <a:pt x="306" y="1094"/>
                  </a:cubicBezTo>
                  <a:cubicBezTo>
                    <a:pt x="320" y="1097"/>
                    <a:pt x="334" y="1099"/>
                    <a:pt x="348" y="1099"/>
                  </a:cubicBezTo>
                  <a:cubicBezTo>
                    <a:pt x="492" y="1099"/>
                    <a:pt x="608" y="910"/>
                    <a:pt x="616" y="645"/>
                  </a:cubicBezTo>
                  <a:cubicBezTo>
                    <a:pt x="625" y="350"/>
                    <a:pt x="496" y="63"/>
                    <a:pt x="327" y="10"/>
                  </a:cubicBezTo>
                  <a:cubicBezTo>
                    <a:pt x="308" y="4"/>
                    <a:pt x="290" y="1"/>
                    <a:pt x="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4"/>
            <p:cNvSpPr/>
            <p:nvPr/>
          </p:nvSpPr>
          <p:spPr>
            <a:xfrm>
              <a:off x="6826184" y="2109558"/>
              <a:ext cx="195052" cy="144423"/>
            </a:xfrm>
            <a:custGeom>
              <a:rect b="b" l="l" r="r" t="t"/>
              <a:pathLst>
                <a:path extrusionOk="0" h="3018" w="4076">
                  <a:moveTo>
                    <a:pt x="1" y="1"/>
                  </a:moveTo>
                  <a:lnTo>
                    <a:pt x="2905" y="3005"/>
                  </a:lnTo>
                  <a:cubicBezTo>
                    <a:pt x="2959" y="3013"/>
                    <a:pt x="3010" y="3018"/>
                    <a:pt x="3059" y="3018"/>
                  </a:cubicBezTo>
                  <a:cubicBezTo>
                    <a:pt x="3881" y="3018"/>
                    <a:pt x="4076" y="1876"/>
                    <a:pt x="3391" y="980"/>
                  </a:cubicBezTo>
                  <a:cubicBezTo>
                    <a:pt x="2663" y="31"/>
                    <a:pt x="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4"/>
            <p:cNvSpPr/>
            <p:nvPr/>
          </p:nvSpPr>
          <p:spPr>
            <a:xfrm>
              <a:off x="6816135" y="2112908"/>
              <a:ext cx="195052" cy="144471"/>
            </a:xfrm>
            <a:custGeom>
              <a:rect b="b" l="l" r="r" t="t"/>
              <a:pathLst>
                <a:path extrusionOk="0" h="3019" w="4076">
                  <a:moveTo>
                    <a:pt x="1" y="0"/>
                  </a:moveTo>
                  <a:lnTo>
                    <a:pt x="2907" y="3006"/>
                  </a:lnTo>
                  <a:cubicBezTo>
                    <a:pt x="2960" y="3014"/>
                    <a:pt x="3011" y="3018"/>
                    <a:pt x="3059" y="3018"/>
                  </a:cubicBezTo>
                  <a:cubicBezTo>
                    <a:pt x="3882" y="3018"/>
                    <a:pt x="4076" y="1877"/>
                    <a:pt x="3391" y="980"/>
                  </a:cubicBezTo>
                  <a:cubicBezTo>
                    <a:pt x="2665" y="3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4"/>
            <p:cNvSpPr/>
            <p:nvPr/>
          </p:nvSpPr>
          <p:spPr>
            <a:xfrm>
              <a:off x="6690803" y="2101327"/>
              <a:ext cx="316313" cy="196966"/>
            </a:xfrm>
            <a:custGeom>
              <a:rect b="b" l="l" r="r" t="t"/>
              <a:pathLst>
                <a:path extrusionOk="0" h="4116" w="6610">
                  <a:moveTo>
                    <a:pt x="551" y="0"/>
                  </a:moveTo>
                  <a:cubicBezTo>
                    <a:pt x="551" y="0"/>
                    <a:pt x="1" y="1357"/>
                    <a:pt x="308" y="2306"/>
                  </a:cubicBezTo>
                  <a:cubicBezTo>
                    <a:pt x="308" y="2306"/>
                    <a:pt x="3566" y="2787"/>
                    <a:pt x="4543" y="3652"/>
                  </a:cubicBezTo>
                  <a:cubicBezTo>
                    <a:pt x="4948" y="4010"/>
                    <a:pt x="5371" y="4115"/>
                    <a:pt x="5729" y="4115"/>
                  </a:cubicBezTo>
                  <a:cubicBezTo>
                    <a:pt x="6236" y="4115"/>
                    <a:pt x="6610" y="3904"/>
                    <a:pt x="6610" y="3904"/>
                  </a:cubicBezTo>
                  <a:cubicBezTo>
                    <a:pt x="6610" y="3904"/>
                    <a:pt x="6135" y="3513"/>
                    <a:pt x="5996" y="3150"/>
                  </a:cubicBezTo>
                  <a:cubicBezTo>
                    <a:pt x="5855" y="2787"/>
                    <a:pt x="6321" y="2209"/>
                    <a:pt x="5456" y="1121"/>
                  </a:cubicBezTo>
                  <a:cubicBezTo>
                    <a:pt x="4590" y="30"/>
                    <a:pt x="551" y="0"/>
                    <a:pt x="5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4"/>
            <p:cNvSpPr/>
            <p:nvPr/>
          </p:nvSpPr>
          <p:spPr>
            <a:xfrm>
              <a:off x="6711715" y="2146454"/>
              <a:ext cx="247308" cy="258745"/>
            </a:xfrm>
            <a:custGeom>
              <a:rect b="b" l="l" r="r" t="t"/>
              <a:pathLst>
                <a:path extrusionOk="0" h="5407" w="5168">
                  <a:moveTo>
                    <a:pt x="2654" y="1"/>
                  </a:moveTo>
                  <a:cubicBezTo>
                    <a:pt x="2654" y="1"/>
                    <a:pt x="2012" y="1173"/>
                    <a:pt x="1956" y="1257"/>
                  </a:cubicBezTo>
                  <a:cubicBezTo>
                    <a:pt x="1945" y="1274"/>
                    <a:pt x="1908" y="1280"/>
                    <a:pt x="1857" y="1280"/>
                  </a:cubicBezTo>
                  <a:cubicBezTo>
                    <a:pt x="1650" y="1280"/>
                    <a:pt x="1201" y="1173"/>
                    <a:pt x="1201" y="1173"/>
                  </a:cubicBezTo>
                  <a:cubicBezTo>
                    <a:pt x="1201" y="1173"/>
                    <a:pt x="167" y="3017"/>
                    <a:pt x="84" y="3129"/>
                  </a:cubicBezTo>
                  <a:cubicBezTo>
                    <a:pt x="1" y="3240"/>
                    <a:pt x="835" y="4405"/>
                    <a:pt x="1900" y="5362"/>
                  </a:cubicBezTo>
                  <a:cubicBezTo>
                    <a:pt x="1933" y="5393"/>
                    <a:pt x="1973" y="5407"/>
                    <a:pt x="2020" y="5407"/>
                  </a:cubicBezTo>
                  <a:cubicBezTo>
                    <a:pt x="2752" y="5407"/>
                    <a:pt x="4999" y="1900"/>
                    <a:pt x="4999" y="1900"/>
                  </a:cubicBezTo>
                  <a:cubicBezTo>
                    <a:pt x="4999" y="1900"/>
                    <a:pt x="5167" y="1257"/>
                    <a:pt x="4665" y="698"/>
                  </a:cubicBezTo>
                  <a:cubicBezTo>
                    <a:pt x="4162" y="140"/>
                    <a:pt x="2654" y="1"/>
                    <a:pt x="2654" y="1"/>
                  </a:cubicBezTo>
                  <a:close/>
                </a:path>
              </a:pathLst>
            </a:custGeom>
            <a:solidFill>
              <a:srgbClr val="874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4"/>
            <p:cNvSpPr/>
            <p:nvPr/>
          </p:nvSpPr>
          <p:spPr>
            <a:xfrm>
              <a:off x="6724445" y="2149421"/>
              <a:ext cx="78289" cy="77954"/>
            </a:xfrm>
            <a:custGeom>
              <a:rect b="b" l="l" r="r" t="t"/>
              <a:pathLst>
                <a:path extrusionOk="0" h="1629" w="1636">
                  <a:moveTo>
                    <a:pt x="947" y="0"/>
                  </a:moveTo>
                  <a:cubicBezTo>
                    <a:pt x="895" y="0"/>
                    <a:pt x="839" y="6"/>
                    <a:pt x="778" y="17"/>
                  </a:cubicBezTo>
                  <a:cubicBezTo>
                    <a:pt x="1" y="168"/>
                    <a:pt x="377" y="1628"/>
                    <a:pt x="787" y="1628"/>
                  </a:cubicBezTo>
                  <a:cubicBezTo>
                    <a:pt x="835" y="1628"/>
                    <a:pt x="884" y="1609"/>
                    <a:pt x="931" y="1564"/>
                  </a:cubicBezTo>
                  <a:cubicBezTo>
                    <a:pt x="1548" y="985"/>
                    <a:pt x="1636" y="0"/>
                    <a:pt x="947" y="0"/>
                  </a:cubicBezTo>
                  <a:close/>
                </a:path>
              </a:pathLst>
            </a:custGeom>
            <a:solidFill>
              <a:srgbClr val="874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4"/>
            <p:cNvSpPr/>
            <p:nvPr/>
          </p:nvSpPr>
          <p:spPr>
            <a:xfrm>
              <a:off x="7447340" y="3498356"/>
              <a:ext cx="113222" cy="129205"/>
            </a:xfrm>
            <a:custGeom>
              <a:rect b="b" l="l" r="r" t="t"/>
              <a:pathLst>
                <a:path extrusionOk="0" h="2700" w="2366">
                  <a:moveTo>
                    <a:pt x="858" y="0"/>
                  </a:moveTo>
                  <a:lnTo>
                    <a:pt x="0" y="968"/>
                  </a:lnTo>
                  <a:lnTo>
                    <a:pt x="1415" y="2699"/>
                  </a:lnTo>
                  <a:lnTo>
                    <a:pt x="2365" y="2160"/>
                  </a:lnTo>
                  <a:lnTo>
                    <a:pt x="8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4"/>
            <p:cNvSpPr/>
            <p:nvPr/>
          </p:nvSpPr>
          <p:spPr>
            <a:xfrm>
              <a:off x="7454901" y="3452989"/>
              <a:ext cx="246447" cy="323539"/>
            </a:xfrm>
            <a:custGeom>
              <a:rect b="b" l="l" r="r" t="t"/>
              <a:pathLst>
                <a:path extrusionOk="0" h="6761" w="5150">
                  <a:moveTo>
                    <a:pt x="3471" y="0"/>
                  </a:moveTo>
                  <a:lnTo>
                    <a:pt x="2523" y="1059"/>
                  </a:lnTo>
                  <a:lnTo>
                    <a:pt x="1" y="6496"/>
                  </a:lnTo>
                  <a:lnTo>
                    <a:pt x="344" y="6761"/>
                  </a:lnTo>
                  <a:lnTo>
                    <a:pt x="5149" y="3046"/>
                  </a:lnTo>
                  <a:lnTo>
                    <a:pt x="34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4"/>
            <p:cNvSpPr/>
            <p:nvPr/>
          </p:nvSpPr>
          <p:spPr>
            <a:xfrm>
              <a:off x="7447340" y="3498356"/>
              <a:ext cx="73838" cy="74173"/>
            </a:xfrm>
            <a:custGeom>
              <a:rect b="b" l="l" r="r" t="t"/>
              <a:pathLst>
                <a:path extrusionOk="0" h="1550" w="1543">
                  <a:moveTo>
                    <a:pt x="858" y="0"/>
                  </a:moveTo>
                  <a:lnTo>
                    <a:pt x="0" y="968"/>
                  </a:lnTo>
                  <a:lnTo>
                    <a:pt x="55" y="1035"/>
                  </a:lnTo>
                  <a:cubicBezTo>
                    <a:pt x="405" y="1360"/>
                    <a:pt x="758" y="1550"/>
                    <a:pt x="1036" y="1550"/>
                  </a:cubicBezTo>
                  <a:cubicBezTo>
                    <a:pt x="1131" y="1550"/>
                    <a:pt x="1218" y="1527"/>
                    <a:pt x="1293" y="1481"/>
                  </a:cubicBezTo>
                  <a:cubicBezTo>
                    <a:pt x="1440" y="1388"/>
                    <a:pt x="1521" y="1212"/>
                    <a:pt x="1542" y="982"/>
                  </a:cubicBezTo>
                  <a:lnTo>
                    <a:pt x="85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4"/>
            <p:cNvSpPr/>
            <p:nvPr/>
          </p:nvSpPr>
          <p:spPr>
            <a:xfrm>
              <a:off x="7038995" y="2975972"/>
              <a:ext cx="66469" cy="96282"/>
            </a:xfrm>
            <a:custGeom>
              <a:rect b="b" l="l" r="r" t="t"/>
              <a:pathLst>
                <a:path extrusionOk="0" h="2012" w="1389">
                  <a:moveTo>
                    <a:pt x="836" y="0"/>
                  </a:moveTo>
                  <a:cubicBezTo>
                    <a:pt x="555" y="0"/>
                    <a:pt x="28" y="795"/>
                    <a:pt x="10" y="1381"/>
                  </a:cubicBezTo>
                  <a:cubicBezTo>
                    <a:pt x="1" y="1667"/>
                    <a:pt x="357" y="1980"/>
                    <a:pt x="608" y="2010"/>
                  </a:cubicBezTo>
                  <a:cubicBezTo>
                    <a:pt x="612" y="2011"/>
                    <a:pt x="615" y="2011"/>
                    <a:pt x="619" y="2011"/>
                  </a:cubicBezTo>
                  <a:cubicBezTo>
                    <a:pt x="871" y="2011"/>
                    <a:pt x="1291" y="931"/>
                    <a:pt x="1340" y="603"/>
                  </a:cubicBezTo>
                  <a:cubicBezTo>
                    <a:pt x="1389" y="270"/>
                    <a:pt x="1142" y="98"/>
                    <a:pt x="878" y="7"/>
                  </a:cubicBezTo>
                  <a:cubicBezTo>
                    <a:pt x="864" y="2"/>
                    <a:pt x="850" y="0"/>
                    <a:pt x="836" y="0"/>
                  </a:cubicBezTo>
                  <a:close/>
                </a:path>
              </a:pathLst>
            </a:custGeom>
            <a:solidFill>
              <a:srgbClr val="874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4"/>
            <p:cNvSpPr/>
            <p:nvPr/>
          </p:nvSpPr>
          <p:spPr>
            <a:xfrm>
              <a:off x="7072876" y="3008034"/>
              <a:ext cx="51682" cy="95755"/>
            </a:xfrm>
            <a:custGeom>
              <a:rect b="b" l="l" r="r" t="t"/>
              <a:pathLst>
                <a:path extrusionOk="0" h="2001" w="1080">
                  <a:moveTo>
                    <a:pt x="581" y="0"/>
                  </a:moveTo>
                  <a:cubicBezTo>
                    <a:pt x="573" y="0"/>
                    <a:pt x="565" y="1"/>
                    <a:pt x="557" y="1"/>
                  </a:cubicBezTo>
                  <a:cubicBezTo>
                    <a:pt x="318" y="7"/>
                    <a:pt x="0" y="1012"/>
                    <a:pt x="103" y="1602"/>
                  </a:cubicBezTo>
                  <a:cubicBezTo>
                    <a:pt x="145" y="1839"/>
                    <a:pt x="421" y="2000"/>
                    <a:pt x="633" y="2000"/>
                  </a:cubicBezTo>
                  <a:cubicBezTo>
                    <a:pt x="665" y="2000"/>
                    <a:pt x="695" y="1997"/>
                    <a:pt x="723" y="1989"/>
                  </a:cubicBezTo>
                  <a:cubicBezTo>
                    <a:pt x="938" y="1930"/>
                    <a:pt x="1080" y="736"/>
                    <a:pt x="1057" y="404"/>
                  </a:cubicBezTo>
                  <a:cubicBezTo>
                    <a:pt x="1034" y="85"/>
                    <a:pt x="810" y="0"/>
                    <a:pt x="581" y="0"/>
                  </a:cubicBezTo>
                  <a:close/>
                </a:path>
              </a:pathLst>
            </a:custGeom>
            <a:solidFill>
              <a:srgbClr val="874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4"/>
            <p:cNvSpPr/>
            <p:nvPr/>
          </p:nvSpPr>
          <p:spPr>
            <a:xfrm>
              <a:off x="7108959" y="3038805"/>
              <a:ext cx="51730" cy="95660"/>
            </a:xfrm>
            <a:custGeom>
              <a:rect b="b" l="l" r="r" t="t"/>
              <a:pathLst>
                <a:path extrusionOk="0" h="1999" w="1081">
                  <a:moveTo>
                    <a:pt x="581" y="0"/>
                  </a:moveTo>
                  <a:cubicBezTo>
                    <a:pt x="572" y="0"/>
                    <a:pt x="564" y="0"/>
                    <a:pt x="556" y="0"/>
                  </a:cubicBezTo>
                  <a:cubicBezTo>
                    <a:pt x="318" y="6"/>
                    <a:pt x="1" y="1012"/>
                    <a:pt x="104" y="1602"/>
                  </a:cubicBezTo>
                  <a:cubicBezTo>
                    <a:pt x="144" y="1838"/>
                    <a:pt x="419" y="1999"/>
                    <a:pt x="632" y="1999"/>
                  </a:cubicBezTo>
                  <a:cubicBezTo>
                    <a:pt x="664" y="1999"/>
                    <a:pt x="695" y="1995"/>
                    <a:pt x="724" y="1987"/>
                  </a:cubicBezTo>
                  <a:cubicBezTo>
                    <a:pt x="938" y="1930"/>
                    <a:pt x="1080" y="735"/>
                    <a:pt x="1058" y="404"/>
                  </a:cubicBezTo>
                  <a:cubicBezTo>
                    <a:pt x="1034" y="83"/>
                    <a:pt x="811" y="0"/>
                    <a:pt x="581" y="0"/>
                  </a:cubicBezTo>
                  <a:close/>
                </a:path>
              </a:pathLst>
            </a:custGeom>
            <a:solidFill>
              <a:srgbClr val="874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4"/>
            <p:cNvSpPr/>
            <p:nvPr/>
          </p:nvSpPr>
          <p:spPr>
            <a:xfrm>
              <a:off x="7112021" y="2970564"/>
              <a:ext cx="83601" cy="91544"/>
            </a:xfrm>
            <a:custGeom>
              <a:rect b="b" l="l" r="r" t="t"/>
              <a:pathLst>
                <a:path extrusionOk="0" h="1913" w="1747">
                  <a:moveTo>
                    <a:pt x="496" y="1"/>
                  </a:moveTo>
                  <a:cubicBezTo>
                    <a:pt x="337" y="1"/>
                    <a:pt x="82" y="304"/>
                    <a:pt x="43" y="439"/>
                  </a:cubicBezTo>
                  <a:cubicBezTo>
                    <a:pt x="0" y="584"/>
                    <a:pt x="351" y="1327"/>
                    <a:pt x="1036" y="1859"/>
                  </a:cubicBezTo>
                  <a:cubicBezTo>
                    <a:pt x="1084" y="1896"/>
                    <a:pt x="1139" y="1912"/>
                    <a:pt x="1196" y="1912"/>
                  </a:cubicBezTo>
                  <a:cubicBezTo>
                    <a:pt x="1436" y="1912"/>
                    <a:pt x="1715" y="1632"/>
                    <a:pt x="1730" y="1543"/>
                  </a:cubicBezTo>
                  <a:cubicBezTo>
                    <a:pt x="1747" y="1432"/>
                    <a:pt x="1496" y="563"/>
                    <a:pt x="1331" y="385"/>
                  </a:cubicBezTo>
                  <a:cubicBezTo>
                    <a:pt x="1280" y="330"/>
                    <a:pt x="1220" y="311"/>
                    <a:pt x="1162" y="311"/>
                  </a:cubicBezTo>
                  <a:cubicBezTo>
                    <a:pt x="1034" y="311"/>
                    <a:pt x="914" y="404"/>
                    <a:pt x="914" y="404"/>
                  </a:cubicBezTo>
                  <a:cubicBezTo>
                    <a:pt x="914" y="404"/>
                    <a:pt x="684" y="61"/>
                    <a:pt x="531" y="7"/>
                  </a:cubicBezTo>
                  <a:cubicBezTo>
                    <a:pt x="520" y="3"/>
                    <a:pt x="508" y="1"/>
                    <a:pt x="496" y="1"/>
                  </a:cubicBezTo>
                  <a:close/>
                </a:path>
              </a:pathLst>
            </a:custGeom>
            <a:solidFill>
              <a:srgbClr val="874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4"/>
            <p:cNvSpPr/>
            <p:nvPr/>
          </p:nvSpPr>
          <p:spPr>
            <a:xfrm>
              <a:off x="7280231" y="3577269"/>
              <a:ext cx="233622" cy="197110"/>
            </a:xfrm>
            <a:custGeom>
              <a:rect b="b" l="l" r="r" t="t"/>
              <a:pathLst>
                <a:path extrusionOk="0" h="4119" w="4882">
                  <a:moveTo>
                    <a:pt x="4354" y="0"/>
                  </a:moveTo>
                  <a:cubicBezTo>
                    <a:pt x="4348" y="0"/>
                    <a:pt x="4342" y="2"/>
                    <a:pt x="4337" y="4"/>
                  </a:cubicBezTo>
                  <a:cubicBezTo>
                    <a:pt x="4239" y="55"/>
                    <a:pt x="3138" y="1144"/>
                    <a:pt x="2940" y="1202"/>
                  </a:cubicBezTo>
                  <a:cubicBezTo>
                    <a:pt x="2742" y="1261"/>
                    <a:pt x="1304" y="1442"/>
                    <a:pt x="1304" y="1442"/>
                  </a:cubicBezTo>
                  <a:lnTo>
                    <a:pt x="604" y="867"/>
                  </a:lnTo>
                  <a:cubicBezTo>
                    <a:pt x="450" y="1235"/>
                    <a:pt x="205" y="1800"/>
                    <a:pt x="1" y="2271"/>
                  </a:cubicBezTo>
                  <a:cubicBezTo>
                    <a:pt x="730" y="3231"/>
                    <a:pt x="1428" y="4118"/>
                    <a:pt x="1428" y="4118"/>
                  </a:cubicBezTo>
                  <a:lnTo>
                    <a:pt x="4882" y="438"/>
                  </a:lnTo>
                  <a:cubicBezTo>
                    <a:pt x="4882" y="438"/>
                    <a:pt x="4478" y="0"/>
                    <a:pt x="4354" y="0"/>
                  </a:cubicBez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4"/>
            <p:cNvSpPr/>
            <p:nvPr/>
          </p:nvSpPr>
          <p:spPr>
            <a:xfrm>
              <a:off x="6686974" y="3119680"/>
              <a:ext cx="558755" cy="539852"/>
            </a:xfrm>
            <a:custGeom>
              <a:rect b="b" l="l" r="r" t="t"/>
              <a:pathLst>
                <a:path extrusionOk="0" h="11281" w="11676">
                  <a:moveTo>
                    <a:pt x="127" y="0"/>
                  </a:moveTo>
                  <a:cubicBezTo>
                    <a:pt x="87" y="0"/>
                    <a:pt x="49" y="21"/>
                    <a:pt x="29" y="58"/>
                  </a:cubicBezTo>
                  <a:cubicBezTo>
                    <a:pt x="0" y="113"/>
                    <a:pt x="22" y="178"/>
                    <a:pt x="75" y="206"/>
                  </a:cubicBezTo>
                  <a:cubicBezTo>
                    <a:pt x="1733" y="1086"/>
                    <a:pt x="6049" y="3383"/>
                    <a:pt x="6338" y="3572"/>
                  </a:cubicBezTo>
                  <a:cubicBezTo>
                    <a:pt x="6552" y="3843"/>
                    <a:pt x="10098" y="9179"/>
                    <a:pt x="11459" y="11232"/>
                  </a:cubicBezTo>
                  <a:cubicBezTo>
                    <a:pt x="11480" y="11264"/>
                    <a:pt x="11515" y="11281"/>
                    <a:pt x="11551" y="11281"/>
                  </a:cubicBezTo>
                  <a:cubicBezTo>
                    <a:pt x="11571" y="11281"/>
                    <a:pt x="11592" y="11275"/>
                    <a:pt x="11612" y="11263"/>
                  </a:cubicBezTo>
                  <a:cubicBezTo>
                    <a:pt x="11661" y="11229"/>
                    <a:pt x="11675" y="11161"/>
                    <a:pt x="11642" y="11111"/>
                  </a:cubicBezTo>
                  <a:cubicBezTo>
                    <a:pt x="9333" y="7629"/>
                    <a:pt x="6563" y="3465"/>
                    <a:pt x="6475" y="3401"/>
                  </a:cubicBezTo>
                  <a:cubicBezTo>
                    <a:pt x="6229" y="3223"/>
                    <a:pt x="424" y="144"/>
                    <a:pt x="177" y="13"/>
                  </a:cubicBezTo>
                  <a:cubicBezTo>
                    <a:pt x="161" y="4"/>
                    <a:pt x="14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4"/>
            <p:cNvSpPr/>
            <p:nvPr/>
          </p:nvSpPr>
          <p:spPr>
            <a:xfrm>
              <a:off x="6536375" y="3054166"/>
              <a:ext cx="214624" cy="81399"/>
            </a:xfrm>
            <a:custGeom>
              <a:rect b="b" l="l" r="r" t="t"/>
              <a:pathLst>
                <a:path extrusionOk="0" h="1701" w="4485">
                  <a:moveTo>
                    <a:pt x="4363" y="1"/>
                  </a:moveTo>
                  <a:cubicBezTo>
                    <a:pt x="4332" y="1"/>
                    <a:pt x="4302" y="14"/>
                    <a:pt x="4280" y="39"/>
                  </a:cubicBezTo>
                  <a:lnTo>
                    <a:pt x="3028" y="1480"/>
                  </a:lnTo>
                  <a:cubicBezTo>
                    <a:pt x="2712" y="1476"/>
                    <a:pt x="1003" y="1442"/>
                    <a:pt x="129" y="1343"/>
                  </a:cubicBezTo>
                  <a:cubicBezTo>
                    <a:pt x="126" y="1342"/>
                    <a:pt x="122" y="1342"/>
                    <a:pt x="118" y="1342"/>
                  </a:cubicBezTo>
                  <a:cubicBezTo>
                    <a:pt x="62" y="1342"/>
                    <a:pt x="14" y="1383"/>
                    <a:pt x="7" y="1439"/>
                  </a:cubicBezTo>
                  <a:cubicBezTo>
                    <a:pt x="1" y="1498"/>
                    <a:pt x="43" y="1553"/>
                    <a:pt x="104" y="1560"/>
                  </a:cubicBezTo>
                  <a:cubicBezTo>
                    <a:pt x="1076" y="1671"/>
                    <a:pt x="3055" y="1699"/>
                    <a:pt x="3076" y="1701"/>
                  </a:cubicBezTo>
                  <a:lnTo>
                    <a:pt x="3126" y="1701"/>
                  </a:lnTo>
                  <a:lnTo>
                    <a:pt x="4445" y="183"/>
                  </a:lnTo>
                  <a:cubicBezTo>
                    <a:pt x="4484" y="136"/>
                    <a:pt x="4480" y="68"/>
                    <a:pt x="4434" y="27"/>
                  </a:cubicBezTo>
                  <a:cubicBezTo>
                    <a:pt x="4414" y="9"/>
                    <a:pt x="4388" y="1"/>
                    <a:pt x="4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4"/>
            <p:cNvSpPr/>
            <p:nvPr/>
          </p:nvSpPr>
          <p:spPr>
            <a:xfrm>
              <a:off x="6672953" y="3123652"/>
              <a:ext cx="13351" cy="117529"/>
            </a:xfrm>
            <a:custGeom>
              <a:rect b="b" l="l" r="r" t="t"/>
              <a:pathLst>
                <a:path extrusionOk="0" h="2456" w="279">
                  <a:moveTo>
                    <a:pt x="114" y="1"/>
                  </a:moveTo>
                  <a:cubicBezTo>
                    <a:pt x="112" y="1"/>
                    <a:pt x="111" y="1"/>
                    <a:pt x="109" y="1"/>
                  </a:cubicBezTo>
                  <a:cubicBezTo>
                    <a:pt x="49" y="3"/>
                    <a:pt x="0" y="54"/>
                    <a:pt x="2" y="114"/>
                  </a:cubicBezTo>
                  <a:lnTo>
                    <a:pt x="58" y="2348"/>
                  </a:lnTo>
                  <a:cubicBezTo>
                    <a:pt x="59" y="2408"/>
                    <a:pt x="109" y="2455"/>
                    <a:pt x="168" y="2455"/>
                  </a:cubicBezTo>
                  <a:lnTo>
                    <a:pt x="169" y="2455"/>
                  </a:lnTo>
                  <a:cubicBezTo>
                    <a:pt x="230" y="2454"/>
                    <a:pt x="278" y="2404"/>
                    <a:pt x="277" y="2343"/>
                  </a:cubicBezTo>
                  <a:lnTo>
                    <a:pt x="221" y="108"/>
                  </a:lnTo>
                  <a:cubicBezTo>
                    <a:pt x="219" y="50"/>
                    <a:pt x="171"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4"/>
            <p:cNvSpPr/>
            <p:nvPr/>
          </p:nvSpPr>
          <p:spPr>
            <a:xfrm>
              <a:off x="6269249" y="2562457"/>
              <a:ext cx="332727" cy="232761"/>
            </a:xfrm>
            <a:custGeom>
              <a:rect b="b" l="l" r="r" t="t"/>
              <a:pathLst>
                <a:path extrusionOk="0" h="4864" w="6953">
                  <a:moveTo>
                    <a:pt x="965" y="1"/>
                  </a:moveTo>
                  <a:cubicBezTo>
                    <a:pt x="923" y="34"/>
                    <a:pt x="897" y="60"/>
                    <a:pt x="894" y="78"/>
                  </a:cubicBezTo>
                  <a:cubicBezTo>
                    <a:pt x="838" y="413"/>
                    <a:pt x="0" y="3094"/>
                    <a:pt x="614" y="3710"/>
                  </a:cubicBezTo>
                  <a:cubicBezTo>
                    <a:pt x="1230" y="4323"/>
                    <a:pt x="3967" y="4863"/>
                    <a:pt x="3967" y="4863"/>
                  </a:cubicBezTo>
                  <a:cubicBezTo>
                    <a:pt x="4518" y="4311"/>
                    <a:pt x="5775" y="3072"/>
                    <a:pt x="6953" y="1912"/>
                  </a:cubicBezTo>
                  <a:lnTo>
                    <a:pt x="6953" y="1912"/>
                  </a:lnTo>
                  <a:cubicBezTo>
                    <a:pt x="5160" y="2439"/>
                    <a:pt x="3018" y="3037"/>
                    <a:pt x="2430" y="3067"/>
                  </a:cubicBezTo>
                  <a:cubicBezTo>
                    <a:pt x="2422" y="3067"/>
                    <a:pt x="2414" y="3068"/>
                    <a:pt x="2406" y="3068"/>
                  </a:cubicBezTo>
                  <a:cubicBezTo>
                    <a:pt x="1671" y="3068"/>
                    <a:pt x="1128" y="1333"/>
                    <a:pt x="965" y="1"/>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4"/>
            <p:cNvSpPr/>
            <p:nvPr/>
          </p:nvSpPr>
          <p:spPr>
            <a:xfrm>
              <a:off x="6661372" y="2383480"/>
              <a:ext cx="196918" cy="189884"/>
            </a:xfrm>
            <a:custGeom>
              <a:rect b="b" l="l" r="r" t="t"/>
              <a:pathLst>
                <a:path extrusionOk="0" h="3968" w="4115">
                  <a:moveTo>
                    <a:pt x="902" y="1"/>
                  </a:moveTo>
                  <a:cubicBezTo>
                    <a:pt x="899" y="1"/>
                    <a:pt x="896" y="1"/>
                    <a:pt x="894" y="1"/>
                  </a:cubicBezTo>
                  <a:cubicBezTo>
                    <a:pt x="764" y="19"/>
                    <a:pt x="0" y="465"/>
                    <a:pt x="0" y="465"/>
                  </a:cubicBezTo>
                  <a:lnTo>
                    <a:pt x="596" y="3706"/>
                  </a:lnTo>
                  <a:cubicBezTo>
                    <a:pt x="596" y="3706"/>
                    <a:pt x="2235" y="2776"/>
                    <a:pt x="2551" y="2756"/>
                  </a:cubicBezTo>
                  <a:cubicBezTo>
                    <a:pt x="2557" y="2756"/>
                    <a:pt x="2563" y="2756"/>
                    <a:pt x="2569" y="2756"/>
                  </a:cubicBezTo>
                  <a:cubicBezTo>
                    <a:pt x="2882" y="2756"/>
                    <a:pt x="3259" y="3204"/>
                    <a:pt x="3259" y="3204"/>
                  </a:cubicBezTo>
                  <a:lnTo>
                    <a:pt x="3780" y="3967"/>
                  </a:lnTo>
                  <a:cubicBezTo>
                    <a:pt x="3780" y="3967"/>
                    <a:pt x="4115" y="3688"/>
                    <a:pt x="4096" y="3539"/>
                  </a:cubicBezTo>
                  <a:cubicBezTo>
                    <a:pt x="4078" y="3390"/>
                    <a:pt x="3761" y="2290"/>
                    <a:pt x="3706" y="2179"/>
                  </a:cubicBezTo>
                  <a:cubicBezTo>
                    <a:pt x="3650" y="2068"/>
                    <a:pt x="3445" y="1825"/>
                    <a:pt x="3445" y="1825"/>
                  </a:cubicBezTo>
                  <a:lnTo>
                    <a:pt x="3368" y="1158"/>
                  </a:lnTo>
                  <a:lnTo>
                    <a:pt x="2630" y="550"/>
                  </a:lnTo>
                  <a:cubicBezTo>
                    <a:pt x="2630" y="550"/>
                    <a:pt x="1078" y="1"/>
                    <a:pt x="902" y="1"/>
                  </a:cubicBezTo>
                  <a:close/>
                </a:path>
              </a:pathLst>
            </a:custGeom>
            <a:solidFill>
              <a:srgbClr val="874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4"/>
            <p:cNvSpPr/>
            <p:nvPr/>
          </p:nvSpPr>
          <p:spPr>
            <a:xfrm>
              <a:off x="6782206" y="2445021"/>
              <a:ext cx="44408" cy="25745"/>
            </a:xfrm>
            <a:custGeom>
              <a:rect b="b" l="l" r="r" t="t"/>
              <a:pathLst>
                <a:path extrusionOk="0" h="538" w="928">
                  <a:moveTo>
                    <a:pt x="64" y="1"/>
                  </a:moveTo>
                  <a:cubicBezTo>
                    <a:pt x="44" y="1"/>
                    <a:pt x="25" y="11"/>
                    <a:pt x="15" y="29"/>
                  </a:cubicBezTo>
                  <a:cubicBezTo>
                    <a:pt x="0" y="56"/>
                    <a:pt x="11" y="90"/>
                    <a:pt x="38" y="103"/>
                  </a:cubicBezTo>
                  <a:lnTo>
                    <a:pt x="838" y="531"/>
                  </a:lnTo>
                  <a:lnTo>
                    <a:pt x="864" y="537"/>
                  </a:lnTo>
                  <a:cubicBezTo>
                    <a:pt x="883" y="537"/>
                    <a:pt x="903" y="527"/>
                    <a:pt x="912" y="509"/>
                  </a:cubicBezTo>
                  <a:cubicBezTo>
                    <a:pt x="927" y="481"/>
                    <a:pt x="917" y="448"/>
                    <a:pt x="889" y="434"/>
                  </a:cubicBezTo>
                  <a:lnTo>
                    <a:pt x="90" y="7"/>
                  </a:lnTo>
                  <a:cubicBezTo>
                    <a:pt x="81" y="2"/>
                    <a:pt x="73" y="1"/>
                    <a:pt x="64" y="1"/>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4"/>
            <p:cNvSpPr/>
            <p:nvPr/>
          </p:nvSpPr>
          <p:spPr>
            <a:xfrm>
              <a:off x="6743013" y="2166649"/>
              <a:ext cx="40724" cy="43499"/>
            </a:xfrm>
            <a:custGeom>
              <a:rect b="b" l="l" r="r" t="t"/>
              <a:pathLst>
                <a:path extrusionOk="0" h="909" w="851">
                  <a:moveTo>
                    <a:pt x="528" y="0"/>
                  </a:moveTo>
                  <a:cubicBezTo>
                    <a:pt x="499" y="0"/>
                    <a:pt x="468" y="3"/>
                    <a:pt x="434" y="10"/>
                  </a:cubicBezTo>
                  <a:cubicBezTo>
                    <a:pt x="0" y="94"/>
                    <a:pt x="210" y="909"/>
                    <a:pt x="440" y="909"/>
                  </a:cubicBezTo>
                  <a:cubicBezTo>
                    <a:pt x="466" y="909"/>
                    <a:pt x="494" y="898"/>
                    <a:pt x="520" y="873"/>
                  </a:cubicBezTo>
                  <a:lnTo>
                    <a:pt x="535" y="855"/>
                  </a:lnTo>
                  <a:cubicBezTo>
                    <a:pt x="502" y="834"/>
                    <a:pt x="472" y="805"/>
                    <a:pt x="446" y="767"/>
                  </a:cubicBezTo>
                  <a:cubicBezTo>
                    <a:pt x="369" y="652"/>
                    <a:pt x="378" y="510"/>
                    <a:pt x="467" y="451"/>
                  </a:cubicBezTo>
                  <a:cubicBezTo>
                    <a:pt x="493" y="434"/>
                    <a:pt x="523" y="426"/>
                    <a:pt x="554" y="426"/>
                  </a:cubicBezTo>
                  <a:cubicBezTo>
                    <a:pt x="621" y="426"/>
                    <a:pt x="695" y="464"/>
                    <a:pt x="750" y="530"/>
                  </a:cubicBezTo>
                  <a:cubicBezTo>
                    <a:pt x="851" y="261"/>
                    <a:pt x="793" y="0"/>
                    <a:pt x="528" y="0"/>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4"/>
            <p:cNvSpPr/>
            <p:nvPr/>
          </p:nvSpPr>
          <p:spPr>
            <a:xfrm>
              <a:off x="6633712" y="2231110"/>
              <a:ext cx="87190" cy="139207"/>
            </a:xfrm>
            <a:custGeom>
              <a:rect b="b" l="l" r="r" t="t"/>
              <a:pathLst>
                <a:path extrusionOk="0" h="2909" w="1822">
                  <a:moveTo>
                    <a:pt x="634" y="1"/>
                  </a:moveTo>
                  <a:lnTo>
                    <a:pt x="75" y="19"/>
                  </a:lnTo>
                  <a:cubicBezTo>
                    <a:pt x="1" y="1173"/>
                    <a:pt x="615" y="2700"/>
                    <a:pt x="615" y="2700"/>
                  </a:cubicBezTo>
                  <a:lnTo>
                    <a:pt x="1821" y="2909"/>
                  </a:lnTo>
                  <a:cubicBezTo>
                    <a:pt x="1210" y="1868"/>
                    <a:pt x="861" y="914"/>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4"/>
            <p:cNvSpPr/>
            <p:nvPr/>
          </p:nvSpPr>
          <p:spPr>
            <a:xfrm>
              <a:off x="6718367" y="2694537"/>
              <a:ext cx="18232" cy="25410"/>
            </a:xfrm>
            <a:custGeom>
              <a:rect b="b" l="l" r="r" t="t"/>
              <a:pathLst>
                <a:path extrusionOk="0" h="531" w="381">
                  <a:moveTo>
                    <a:pt x="190" y="0"/>
                  </a:moveTo>
                  <a:cubicBezTo>
                    <a:pt x="85" y="0"/>
                    <a:pt x="1" y="118"/>
                    <a:pt x="1" y="265"/>
                  </a:cubicBezTo>
                  <a:cubicBezTo>
                    <a:pt x="1" y="411"/>
                    <a:pt x="85" y="531"/>
                    <a:pt x="190" y="531"/>
                  </a:cubicBezTo>
                  <a:cubicBezTo>
                    <a:pt x="296" y="531"/>
                    <a:pt x="380" y="411"/>
                    <a:pt x="380" y="265"/>
                  </a:cubicBezTo>
                  <a:cubicBezTo>
                    <a:pt x="380" y="118"/>
                    <a:pt x="296"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4"/>
            <p:cNvSpPr/>
            <p:nvPr/>
          </p:nvSpPr>
          <p:spPr>
            <a:xfrm>
              <a:off x="6683338" y="2679941"/>
              <a:ext cx="55558" cy="75992"/>
            </a:xfrm>
            <a:custGeom>
              <a:rect b="b" l="l" r="r" t="t"/>
              <a:pathLst>
                <a:path extrusionOk="0" h="1588" w="1161">
                  <a:moveTo>
                    <a:pt x="257" y="0"/>
                  </a:moveTo>
                  <a:cubicBezTo>
                    <a:pt x="224" y="0"/>
                    <a:pt x="192" y="15"/>
                    <a:pt x="170" y="43"/>
                  </a:cubicBezTo>
                  <a:cubicBezTo>
                    <a:pt x="27" y="235"/>
                    <a:pt x="1" y="545"/>
                    <a:pt x="107" y="834"/>
                  </a:cubicBezTo>
                  <a:cubicBezTo>
                    <a:pt x="246" y="1212"/>
                    <a:pt x="577" y="1486"/>
                    <a:pt x="1015" y="1584"/>
                  </a:cubicBezTo>
                  <a:lnTo>
                    <a:pt x="1040" y="1587"/>
                  </a:lnTo>
                  <a:cubicBezTo>
                    <a:pt x="1090" y="1587"/>
                    <a:pt x="1135" y="1552"/>
                    <a:pt x="1147" y="1503"/>
                  </a:cubicBezTo>
                  <a:cubicBezTo>
                    <a:pt x="1161" y="1444"/>
                    <a:pt x="1123" y="1385"/>
                    <a:pt x="1064" y="1371"/>
                  </a:cubicBezTo>
                  <a:cubicBezTo>
                    <a:pt x="565" y="1259"/>
                    <a:pt x="379" y="939"/>
                    <a:pt x="312" y="759"/>
                  </a:cubicBezTo>
                  <a:cubicBezTo>
                    <a:pt x="232" y="541"/>
                    <a:pt x="246" y="307"/>
                    <a:pt x="346" y="175"/>
                  </a:cubicBezTo>
                  <a:cubicBezTo>
                    <a:pt x="382" y="127"/>
                    <a:pt x="371" y="59"/>
                    <a:pt x="323" y="22"/>
                  </a:cubicBezTo>
                  <a:cubicBezTo>
                    <a:pt x="303" y="7"/>
                    <a:pt x="280" y="0"/>
                    <a:pt x="2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4"/>
            <p:cNvSpPr/>
            <p:nvPr/>
          </p:nvSpPr>
          <p:spPr>
            <a:xfrm>
              <a:off x="6425113" y="2845663"/>
              <a:ext cx="269560" cy="36369"/>
            </a:xfrm>
            <a:custGeom>
              <a:rect b="b" l="l" r="r" t="t"/>
              <a:pathLst>
                <a:path extrusionOk="0" h="760" w="5633">
                  <a:moveTo>
                    <a:pt x="123" y="1"/>
                  </a:moveTo>
                  <a:cubicBezTo>
                    <a:pt x="78" y="1"/>
                    <a:pt x="36" y="29"/>
                    <a:pt x="20" y="73"/>
                  </a:cubicBezTo>
                  <a:cubicBezTo>
                    <a:pt x="0" y="131"/>
                    <a:pt x="29" y="193"/>
                    <a:pt x="87" y="212"/>
                  </a:cubicBezTo>
                  <a:cubicBezTo>
                    <a:pt x="1316" y="645"/>
                    <a:pt x="2581" y="760"/>
                    <a:pt x="3584" y="760"/>
                  </a:cubicBezTo>
                  <a:cubicBezTo>
                    <a:pt x="4723" y="760"/>
                    <a:pt x="5519" y="612"/>
                    <a:pt x="5534" y="609"/>
                  </a:cubicBezTo>
                  <a:cubicBezTo>
                    <a:pt x="5593" y="596"/>
                    <a:pt x="5633" y="539"/>
                    <a:pt x="5621" y="480"/>
                  </a:cubicBezTo>
                  <a:cubicBezTo>
                    <a:pt x="5611" y="428"/>
                    <a:pt x="5566" y="392"/>
                    <a:pt x="5515" y="392"/>
                  </a:cubicBezTo>
                  <a:cubicBezTo>
                    <a:pt x="5508" y="392"/>
                    <a:pt x="5501" y="392"/>
                    <a:pt x="5494" y="394"/>
                  </a:cubicBezTo>
                  <a:cubicBezTo>
                    <a:pt x="5479" y="396"/>
                    <a:pt x="4697" y="541"/>
                    <a:pt x="3583" y="541"/>
                  </a:cubicBezTo>
                  <a:cubicBezTo>
                    <a:pt x="2601" y="541"/>
                    <a:pt x="1361" y="429"/>
                    <a:pt x="159" y="7"/>
                  </a:cubicBezTo>
                  <a:cubicBezTo>
                    <a:pt x="147" y="3"/>
                    <a:pt x="135" y="1"/>
                    <a:pt x="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4"/>
            <p:cNvSpPr/>
            <p:nvPr/>
          </p:nvSpPr>
          <p:spPr>
            <a:xfrm>
              <a:off x="6534796" y="2830971"/>
              <a:ext cx="84988" cy="15552"/>
            </a:xfrm>
            <a:custGeom>
              <a:rect b="b" l="l" r="r" t="t"/>
              <a:pathLst>
                <a:path extrusionOk="0" h="325" w="1776">
                  <a:moveTo>
                    <a:pt x="122" y="0"/>
                  </a:moveTo>
                  <a:cubicBezTo>
                    <a:pt x="72" y="0"/>
                    <a:pt x="27" y="34"/>
                    <a:pt x="16" y="82"/>
                  </a:cubicBezTo>
                  <a:cubicBezTo>
                    <a:pt x="1" y="141"/>
                    <a:pt x="37" y="202"/>
                    <a:pt x="94" y="215"/>
                  </a:cubicBezTo>
                  <a:cubicBezTo>
                    <a:pt x="429" y="299"/>
                    <a:pt x="755" y="324"/>
                    <a:pt x="1024" y="324"/>
                  </a:cubicBezTo>
                  <a:cubicBezTo>
                    <a:pt x="1396" y="324"/>
                    <a:pt x="1659" y="276"/>
                    <a:pt x="1677" y="273"/>
                  </a:cubicBezTo>
                  <a:cubicBezTo>
                    <a:pt x="1736" y="262"/>
                    <a:pt x="1776" y="205"/>
                    <a:pt x="1765" y="146"/>
                  </a:cubicBezTo>
                  <a:cubicBezTo>
                    <a:pt x="1756" y="93"/>
                    <a:pt x="1709" y="56"/>
                    <a:pt x="1657" y="56"/>
                  </a:cubicBezTo>
                  <a:cubicBezTo>
                    <a:pt x="1651" y="56"/>
                    <a:pt x="1645" y="57"/>
                    <a:pt x="1638" y="58"/>
                  </a:cubicBezTo>
                  <a:cubicBezTo>
                    <a:pt x="1634" y="59"/>
                    <a:pt x="1381" y="104"/>
                    <a:pt x="1022" y="104"/>
                  </a:cubicBezTo>
                  <a:cubicBezTo>
                    <a:pt x="767" y="104"/>
                    <a:pt x="459" y="82"/>
                    <a:pt x="149" y="4"/>
                  </a:cubicBezTo>
                  <a:cubicBezTo>
                    <a:pt x="140" y="1"/>
                    <a:pt x="131" y="0"/>
                    <a:pt x="1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4"/>
            <p:cNvSpPr/>
            <p:nvPr/>
          </p:nvSpPr>
          <p:spPr>
            <a:xfrm>
              <a:off x="6379603" y="2854994"/>
              <a:ext cx="134708" cy="59961"/>
            </a:xfrm>
            <a:custGeom>
              <a:rect b="b" l="l" r="r" t="t"/>
              <a:pathLst>
                <a:path extrusionOk="0" h="1253" w="2815">
                  <a:moveTo>
                    <a:pt x="124" y="1"/>
                  </a:moveTo>
                  <a:cubicBezTo>
                    <a:pt x="90" y="1"/>
                    <a:pt x="55" y="17"/>
                    <a:pt x="35" y="48"/>
                  </a:cubicBezTo>
                  <a:cubicBezTo>
                    <a:pt x="0" y="98"/>
                    <a:pt x="12" y="166"/>
                    <a:pt x="62" y="200"/>
                  </a:cubicBezTo>
                  <a:cubicBezTo>
                    <a:pt x="989" y="848"/>
                    <a:pt x="2601" y="1235"/>
                    <a:pt x="2669" y="1250"/>
                  </a:cubicBezTo>
                  <a:lnTo>
                    <a:pt x="2695" y="1253"/>
                  </a:lnTo>
                  <a:cubicBezTo>
                    <a:pt x="2743" y="1253"/>
                    <a:pt x="2788" y="1219"/>
                    <a:pt x="2801" y="1170"/>
                  </a:cubicBezTo>
                  <a:cubicBezTo>
                    <a:pt x="2814" y="1111"/>
                    <a:pt x="2778" y="1052"/>
                    <a:pt x="2719" y="1038"/>
                  </a:cubicBezTo>
                  <a:cubicBezTo>
                    <a:pt x="2702" y="1033"/>
                    <a:pt x="1081" y="643"/>
                    <a:pt x="186" y="20"/>
                  </a:cubicBezTo>
                  <a:cubicBezTo>
                    <a:pt x="168" y="7"/>
                    <a:pt x="146"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4"/>
            <p:cNvSpPr/>
            <p:nvPr/>
          </p:nvSpPr>
          <p:spPr>
            <a:xfrm>
              <a:off x="6946300" y="3251999"/>
              <a:ext cx="52065" cy="97430"/>
            </a:xfrm>
            <a:custGeom>
              <a:rect b="b" l="l" r="r" t="t"/>
              <a:pathLst>
                <a:path extrusionOk="0" h="2036" w="1088">
                  <a:moveTo>
                    <a:pt x="963" y="1"/>
                  </a:moveTo>
                  <a:cubicBezTo>
                    <a:pt x="919" y="1"/>
                    <a:pt x="879" y="27"/>
                    <a:pt x="863" y="71"/>
                  </a:cubicBezTo>
                  <a:cubicBezTo>
                    <a:pt x="858" y="80"/>
                    <a:pt x="495" y="996"/>
                    <a:pt x="29" y="1875"/>
                  </a:cubicBezTo>
                  <a:cubicBezTo>
                    <a:pt x="1" y="1928"/>
                    <a:pt x="22" y="1994"/>
                    <a:pt x="75" y="2023"/>
                  </a:cubicBezTo>
                  <a:cubicBezTo>
                    <a:pt x="91" y="2032"/>
                    <a:pt x="108" y="2035"/>
                    <a:pt x="126" y="2035"/>
                  </a:cubicBezTo>
                  <a:cubicBezTo>
                    <a:pt x="166" y="2035"/>
                    <a:pt x="203" y="2014"/>
                    <a:pt x="223" y="1978"/>
                  </a:cubicBezTo>
                  <a:cubicBezTo>
                    <a:pt x="695" y="1089"/>
                    <a:pt x="1062" y="160"/>
                    <a:pt x="1065" y="151"/>
                  </a:cubicBezTo>
                  <a:cubicBezTo>
                    <a:pt x="1088" y="95"/>
                    <a:pt x="1061" y="32"/>
                    <a:pt x="1005" y="9"/>
                  </a:cubicBezTo>
                  <a:cubicBezTo>
                    <a:pt x="991" y="4"/>
                    <a:pt x="977" y="1"/>
                    <a:pt x="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4"/>
            <p:cNvSpPr/>
            <p:nvPr/>
          </p:nvSpPr>
          <p:spPr>
            <a:xfrm>
              <a:off x="6971759" y="3293441"/>
              <a:ext cx="49146" cy="51969"/>
            </a:xfrm>
            <a:custGeom>
              <a:rect b="b" l="l" r="r" t="t"/>
              <a:pathLst>
                <a:path extrusionOk="0" h="1086" w="1027">
                  <a:moveTo>
                    <a:pt x="907" y="1"/>
                  </a:moveTo>
                  <a:cubicBezTo>
                    <a:pt x="879" y="1"/>
                    <a:pt x="851" y="12"/>
                    <a:pt x="830" y="34"/>
                  </a:cubicBezTo>
                  <a:cubicBezTo>
                    <a:pt x="810" y="53"/>
                    <a:pt x="346" y="517"/>
                    <a:pt x="39" y="909"/>
                  </a:cubicBezTo>
                  <a:cubicBezTo>
                    <a:pt x="1" y="956"/>
                    <a:pt x="10" y="1025"/>
                    <a:pt x="57" y="1062"/>
                  </a:cubicBezTo>
                  <a:cubicBezTo>
                    <a:pt x="77" y="1078"/>
                    <a:pt x="101" y="1086"/>
                    <a:pt x="125" y="1086"/>
                  </a:cubicBezTo>
                  <a:cubicBezTo>
                    <a:pt x="157" y="1086"/>
                    <a:pt x="188" y="1071"/>
                    <a:pt x="211" y="1044"/>
                  </a:cubicBezTo>
                  <a:cubicBezTo>
                    <a:pt x="511" y="663"/>
                    <a:pt x="979" y="192"/>
                    <a:pt x="984" y="188"/>
                  </a:cubicBezTo>
                  <a:cubicBezTo>
                    <a:pt x="1026" y="145"/>
                    <a:pt x="1026" y="76"/>
                    <a:pt x="984" y="34"/>
                  </a:cubicBezTo>
                  <a:cubicBezTo>
                    <a:pt x="963" y="12"/>
                    <a:pt x="935" y="1"/>
                    <a:pt x="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4"/>
            <p:cNvSpPr/>
            <p:nvPr/>
          </p:nvSpPr>
          <p:spPr>
            <a:xfrm>
              <a:off x="6413005" y="3366994"/>
              <a:ext cx="75896" cy="45318"/>
            </a:xfrm>
            <a:custGeom>
              <a:rect b="b" l="l" r="r" t="t"/>
              <a:pathLst>
                <a:path extrusionOk="0" h="947" w="1586">
                  <a:moveTo>
                    <a:pt x="1465" y="0"/>
                  </a:moveTo>
                  <a:cubicBezTo>
                    <a:pt x="1457" y="0"/>
                    <a:pt x="1449" y="1"/>
                    <a:pt x="1442" y="3"/>
                  </a:cubicBezTo>
                  <a:cubicBezTo>
                    <a:pt x="1421" y="7"/>
                    <a:pt x="907" y="127"/>
                    <a:pt x="60" y="748"/>
                  </a:cubicBezTo>
                  <a:cubicBezTo>
                    <a:pt x="11" y="784"/>
                    <a:pt x="1" y="852"/>
                    <a:pt x="36" y="901"/>
                  </a:cubicBezTo>
                  <a:cubicBezTo>
                    <a:pt x="58" y="929"/>
                    <a:pt x="92" y="946"/>
                    <a:pt x="125" y="946"/>
                  </a:cubicBezTo>
                  <a:cubicBezTo>
                    <a:pt x="148" y="946"/>
                    <a:pt x="170" y="938"/>
                    <a:pt x="190" y="925"/>
                  </a:cubicBezTo>
                  <a:cubicBezTo>
                    <a:pt x="993" y="335"/>
                    <a:pt x="1484" y="217"/>
                    <a:pt x="1489" y="217"/>
                  </a:cubicBezTo>
                  <a:cubicBezTo>
                    <a:pt x="1548" y="204"/>
                    <a:pt x="1585" y="145"/>
                    <a:pt x="1572" y="86"/>
                  </a:cubicBezTo>
                  <a:cubicBezTo>
                    <a:pt x="1560" y="34"/>
                    <a:pt x="1515" y="0"/>
                    <a:pt x="1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4"/>
            <p:cNvSpPr/>
            <p:nvPr/>
          </p:nvSpPr>
          <p:spPr>
            <a:xfrm>
              <a:off x="6418317" y="3423128"/>
              <a:ext cx="43978" cy="23879"/>
            </a:xfrm>
            <a:custGeom>
              <a:rect b="b" l="l" r="r" t="t"/>
              <a:pathLst>
                <a:path extrusionOk="0" h="499" w="919">
                  <a:moveTo>
                    <a:pt x="797" y="1"/>
                  </a:moveTo>
                  <a:cubicBezTo>
                    <a:pt x="786" y="1"/>
                    <a:pt x="775" y="3"/>
                    <a:pt x="764" y="6"/>
                  </a:cubicBezTo>
                  <a:cubicBezTo>
                    <a:pt x="752" y="9"/>
                    <a:pt x="472" y="94"/>
                    <a:pt x="76" y="292"/>
                  </a:cubicBezTo>
                  <a:cubicBezTo>
                    <a:pt x="23" y="319"/>
                    <a:pt x="0" y="384"/>
                    <a:pt x="27" y="438"/>
                  </a:cubicBezTo>
                  <a:cubicBezTo>
                    <a:pt x="47" y="476"/>
                    <a:pt x="85" y="499"/>
                    <a:pt x="126" y="499"/>
                  </a:cubicBezTo>
                  <a:cubicBezTo>
                    <a:pt x="142" y="499"/>
                    <a:pt x="159" y="496"/>
                    <a:pt x="174" y="487"/>
                  </a:cubicBezTo>
                  <a:cubicBezTo>
                    <a:pt x="551" y="299"/>
                    <a:pt x="824" y="216"/>
                    <a:pt x="827" y="215"/>
                  </a:cubicBezTo>
                  <a:cubicBezTo>
                    <a:pt x="885" y="198"/>
                    <a:pt x="918" y="136"/>
                    <a:pt x="900" y="78"/>
                  </a:cubicBezTo>
                  <a:cubicBezTo>
                    <a:pt x="886" y="32"/>
                    <a:pt x="844" y="1"/>
                    <a:pt x="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4"/>
            <p:cNvSpPr/>
            <p:nvPr/>
          </p:nvSpPr>
          <p:spPr>
            <a:xfrm>
              <a:off x="6547908" y="3469021"/>
              <a:ext cx="118438" cy="20386"/>
            </a:xfrm>
            <a:custGeom>
              <a:rect b="b" l="l" r="r" t="t"/>
              <a:pathLst>
                <a:path extrusionOk="0" h="426" w="2475">
                  <a:moveTo>
                    <a:pt x="2351" y="0"/>
                  </a:moveTo>
                  <a:cubicBezTo>
                    <a:pt x="2340" y="0"/>
                    <a:pt x="2329" y="2"/>
                    <a:pt x="2318" y="6"/>
                  </a:cubicBezTo>
                  <a:cubicBezTo>
                    <a:pt x="2310" y="8"/>
                    <a:pt x="1683" y="205"/>
                    <a:pt x="860" y="205"/>
                  </a:cubicBezTo>
                  <a:cubicBezTo>
                    <a:pt x="631" y="205"/>
                    <a:pt x="386" y="190"/>
                    <a:pt x="135" y="151"/>
                  </a:cubicBezTo>
                  <a:cubicBezTo>
                    <a:pt x="129" y="150"/>
                    <a:pt x="124" y="149"/>
                    <a:pt x="118" y="149"/>
                  </a:cubicBezTo>
                  <a:cubicBezTo>
                    <a:pt x="66" y="149"/>
                    <a:pt x="18" y="188"/>
                    <a:pt x="9" y="243"/>
                  </a:cubicBezTo>
                  <a:cubicBezTo>
                    <a:pt x="0" y="302"/>
                    <a:pt x="41" y="358"/>
                    <a:pt x="100" y="367"/>
                  </a:cubicBezTo>
                  <a:cubicBezTo>
                    <a:pt x="368" y="409"/>
                    <a:pt x="628" y="426"/>
                    <a:pt x="870" y="426"/>
                  </a:cubicBezTo>
                  <a:cubicBezTo>
                    <a:pt x="1716" y="426"/>
                    <a:pt x="2352" y="225"/>
                    <a:pt x="2385" y="214"/>
                  </a:cubicBezTo>
                  <a:cubicBezTo>
                    <a:pt x="2444" y="196"/>
                    <a:pt x="2474" y="134"/>
                    <a:pt x="2456" y="77"/>
                  </a:cubicBezTo>
                  <a:cubicBezTo>
                    <a:pt x="2441" y="30"/>
                    <a:pt x="2398" y="0"/>
                    <a:pt x="2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4"/>
            <p:cNvSpPr/>
            <p:nvPr/>
          </p:nvSpPr>
          <p:spPr>
            <a:xfrm>
              <a:off x="6580019" y="3504673"/>
              <a:ext cx="34694" cy="12825"/>
            </a:xfrm>
            <a:custGeom>
              <a:rect b="b" l="l" r="r" t="t"/>
              <a:pathLst>
                <a:path extrusionOk="0" h="268" w="725">
                  <a:moveTo>
                    <a:pt x="601" y="0"/>
                  </a:moveTo>
                  <a:cubicBezTo>
                    <a:pt x="588" y="0"/>
                    <a:pt x="574" y="3"/>
                    <a:pt x="562" y="7"/>
                  </a:cubicBezTo>
                  <a:cubicBezTo>
                    <a:pt x="560" y="9"/>
                    <a:pt x="454" y="48"/>
                    <a:pt x="278" y="48"/>
                  </a:cubicBezTo>
                  <a:cubicBezTo>
                    <a:pt x="233" y="48"/>
                    <a:pt x="184" y="46"/>
                    <a:pt x="131" y="39"/>
                  </a:cubicBezTo>
                  <a:cubicBezTo>
                    <a:pt x="125" y="38"/>
                    <a:pt x="120" y="38"/>
                    <a:pt x="115" y="38"/>
                  </a:cubicBezTo>
                  <a:cubicBezTo>
                    <a:pt x="61" y="38"/>
                    <a:pt x="15" y="79"/>
                    <a:pt x="8" y="133"/>
                  </a:cubicBezTo>
                  <a:cubicBezTo>
                    <a:pt x="1" y="193"/>
                    <a:pt x="43" y="248"/>
                    <a:pt x="103" y="255"/>
                  </a:cubicBezTo>
                  <a:cubicBezTo>
                    <a:pt x="167" y="265"/>
                    <a:pt x="226" y="268"/>
                    <a:pt x="280" y="268"/>
                  </a:cubicBezTo>
                  <a:cubicBezTo>
                    <a:pt x="500" y="268"/>
                    <a:pt x="634" y="215"/>
                    <a:pt x="642" y="212"/>
                  </a:cubicBezTo>
                  <a:cubicBezTo>
                    <a:pt x="698" y="189"/>
                    <a:pt x="725" y="125"/>
                    <a:pt x="702" y="69"/>
                  </a:cubicBezTo>
                  <a:cubicBezTo>
                    <a:pt x="686" y="26"/>
                    <a:pt x="644"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4"/>
            <p:cNvSpPr/>
            <p:nvPr/>
          </p:nvSpPr>
          <p:spPr>
            <a:xfrm>
              <a:off x="6789671" y="2275998"/>
              <a:ext cx="79389" cy="78384"/>
            </a:xfrm>
            <a:custGeom>
              <a:rect b="b" l="l" r="r" t="t"/>
              <a:pathLst>
                <a:path extrusionOk="0" h="1638" w="1659">
                  <a:moveTo>
                    <a:pt x="378" y="0"/>
                  </a:moveTo>
                  <a:cubicBezTo>
                    <a:pt x="378" y="0"/>
                    <a:pt x="0" y="569"/>
                    <a:pt x="6" y="790"/>
                  </a:cubicBezTo>
                  <a:cubicBezTo>
                    <a:pt x="14" y="1010"/>
                    <a:pt x="935" y="1638"/>
                    <a:pt x="935" y="1638"/>
                  </a:cubicBezTo>
                  <a:lnTo>
                    <a:pt x="1659" y="979"/>
                  </a:lnTo>
                  <a:lnTo>
                    <a:pt x="3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4"/>
            <p:cNvSpPr/>
            <p:nvPr/>
          </p:nvSpPr>
          <p:spPr>
            <a:xfrm>
              <a:off x="6797519" y="2280783"/>
              <a:ext cx="64315" cy="63119"/>
            </a:xfrm>
            <a:custGeom>
              <a:rect b="b" l="l" r="r" t="t"/>
              <a:pathLst>
                <a:path extrusionOk="0" h="1319" w="1344">
                  <a:moveTo>
                    <a:pt x="237" y="0"/>
                  </a:moveTo>
                  <a:cubicBezTo>
                    <a:pt x="132" y="179"/>
                    <a:pt x="1" y="428"/>
                    <a:pt x="5" y="555"/>
                  </a:cubicBezTo>
                  <a:cubicBezTo>
                    <a:pt x="11" y="729"/>
                    <a:pt x="610" y="1169"/>
                    <a:pt x="822" y="1319"/>
                  </a:cubicBezTo>
                  <a:lnTo>
                    <a:pt x="1344" y="845"/>
                  </a:lnTo>
                  <a:lnTo>
                    <a:pt x="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4"/>
            <p:cNvSpPr/>
            <p:nvPr/>
          </p:nvSpPr>
          <p:spPr>
            <a:xfrm>
              <a:off x="6840014" y="2219242"/>
              <a:ext cx="55606" cy="95851"/>
            </a:xfrm>
            <a:custGeom>
              <a:rect b="b" l="l" r="r" t="t"/>
              <a:pathLst>
                <a:path extrusionOk="0" h="2003" w="1162">
                  <a:moveTo>
                    <a:pt x="1162" y="1"/>
                  </a:moveTo>
                  <a:lnTo>
                    <a:pt x="450" y="1331"/>
                  </a:lnTo>
                  <a:lnTo>
                    <a:pt x="279" y="1132"/>
                  </a:lnTo>
                  <a:lnTo>
                    <a:pt x="0" y="1545"/>
                  </a:lnTo>
                  <a:lnTo>
                    <a:pt x="713" y="2003"/>
                  </a:lnTo>
                  <a:lnTo>
                    <a:pt x="1162" y="1"/>
                  </a:ln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4"/>
            <p:cNvSpPr/>
            <p:nvPr/>
          </p:nvSpPr>
          <p:spPr>
            <a:xfrm>
              <a:off x="6832405" y="2193161"/>
              <a:ext cx="40436" cy="48332"/>
            </a:xfrm>
            <a:custGeom>
              <a:rect b="b" l="l" r="r" t="t"/>
              <a:pathLst>
                <a:path extrusionOk="0" h="1010" w="845">
                  <a:moveTo>
                    <a:pt x="577" y="1"/>
                  </a:moveTo>
                  <a:cubicBezTo>
                    <a:pt x="429" y="1"/>
                    <a:pt x="249" y="141"/>
                    <a:pt x="137" y="358"/>
                  </a:cubicBezTo>
                  <a:cubicBezTo>
                    <a:pt x="1" y="625"/>
                    <a:pt x="17" y="906"/>
                    <a:pt x="175" y="987"/>
                  </a:cubicBezTo>
                  <a:cubicBezTo>
                    <a:pt x="203" y="1002"/>
                    <a:pt x="235" y="1009"/>
                    <a:pt x="268" y="1009"/>
                  </a:cubicBezTo>
                  <a:cubicBezTo>
                    <a:pt x="416" y="1009"/>
                    <a:pt x="596" y="869"/>
                    <a:pt x="707" y="652"/>
                  </a:cubicBezTo>
                  <a:cubicBezTo>
                    <a:pt x="844" y="386"/>
                    <a:pt x="828" y="104"/>
                    <a:pt x="671" y="23"/>
                  </a:cubicBezTo>
                  <a:cubicBezTo>
                    <a:pt x="642" y="8"/>
                    <a:pt x="610" y="1"/>
                    <a:pt x="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4"/>
            <p:cNvSpPr/>
            <p:nvPr/>
          </p:nvSpPr>
          <p:spPr>
            <a:xfrm>
              <a:off x="6891554" y="2234651"/>
              <a:ext cx="35316" cy="47423"/>
            </a:xfrm>
            <a:custGeom>
              <a:rect b="b" l="l" r="r" t="t"/>
              <a:pathLst>
                <a:path extrusionOk="0" h="991" w="738">
                  <a:moveTo>
                    <a:pt x="560" y="0"/>
                  </a:moveTo>
                  <a:cubicBezTo>
                    <a:pt x="438" y="0"/>
                    <a:pt x="266" y="154"/>
                    <a:pt x="150" y="382"/>
                  </a:cubicBezTo>
                  <a:cubicBezTo>
                    <a:pt x="12" y="648"/>
                    <a:pt x="0" y="916"/>
                    <a:pt x="121" y="978"/>
                  </a:cubicBezTo>
                  <a:cubicBezTo>
                    <a:pt x="138" y="987"/>
                    <a:pt x="157" y="991"/>
                    <a:pt x="178" y="991"/>
                  </a:cubicBezTo>
                  <a:cubicBezTo>
                    <a:pt x="300" y="991"/>
                    <a:pt x="472" y="837"/>
                    <a:pt x="588" y="609"/>
                  </a:cubicBezTo>
                  <a:cubicBezTo>
                    <a:pt x="726" y="343"/>
                    <a:pt x="738" y="75"/>
                    <a:pt x="617" y="13"/>
                  </a:cubicBezTo>
                  <a:cubicBezTo>
                    <a:pt x="600" y="4"/>
                    <a:pt x="581" y="0"/>
                    <a:pt x="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4"/>
            <p:cNvSpPr/>
            <p:nvPr/>
          </p:nvSpPr>
          <p:spPr>
            <a:xfrm>
              <a:off x="6836664" y="2151766"/>
              <a:ext cx="75609" cy="44169"/>
            </a:xfrm>
            <a:custGeom>
              <a:rect b="b" l="l" r="r" t="t"/>
              <a:pathLst>
                <a:path extrusionOk="0" h="923" w="1580">
                  <a:moveTo>
                    <a:pt x="238" y="0"/>
                  </a:moveTo>
                  <a:lnTo>
                    <a:pt x="1" y="587"/>
                  </a:lnTo>
                  <a:cubicBezTo>
                    <a:pt x="518" y="839"/>
                    <a:pt x="1342" y="922"/>
                    <a:pt x="1342" y="922"/>
                  </a:cubicBezTo>
                  <a:lnTo>
                    <a:pt x="1580" y="490"/>
                  </a:lnTo>
                  <a:lnTo>
                    <a:pt x="23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4"/>
            <p:cNvSpPr/>
            <p:nvPr/>
          </p:nvSpPr>
          <p:spPr>
            <a:xfrm>
              <a:off x="6924239" y="2191917"/>
              <a:ext cx="37470" cy="70249"/>
            </a:xfrm>
            <a:custGeom>
              <a:rect b="b" l="l" r="r" t="t"/>
              <a:pathLst>
                <a:path extrusionOk="0" h="1468" w="783">
                  <a:moveTo>
                    <a:pt x="363" y="0"/>
                  </a:moveTo>
                  <a:lnTo>
                    <a:pt x="1" y="294"/>
                  </a:lnTo>
                  <a:cubicBezTo>
                    <a:pt x="1" y="294"/>
                    <a:pt x="153" y="1062"/>
                    <a:pt x="406" y="1467"/>
                  </a:cubicBezTo>
                  <a:lnTo>
                    <a:pt x="782" y="1019"/>
                  </a:lnTo>
                  <a:lnTo>
                    <a:pt x="36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 name="Shape 1095"/>
        <p:cNvGrpSpPr/>
        <p:nvPr/>
      </p:nvGrpSpPr>
      <p:grpSpPr>
        <a:xfrm>
          <a:off x="0" y="0"/>
          <a:ext cx="0" cy="0"/>
          <a:chOff x="0" y="0"/>
          <a:chExt cx="0" cy="0"/>
        </a:xfrm>
      </p:grpSpPr>
      <p:sp>
        <p:nvSpPr>
          <p:cNvPr id="1096" name="Google Shape;1096;p35"/>
          <p:cNvSpPr txBox="1"/>
          <p:nvPr>
            <p:ph type="title"/>
          </p:nvPr>
        </p:nvSpPr>
        <p:spPr>
          <a:xfrm>
            <a:off x="433375" y="1570800"/>
            <a:ext cx="7463400" cy="200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900"/>
              <a:t>The microstructure recognition problem</a:t>
            </a:r>
            <a:endParaRPr sz="5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grpSp>
        <p:nvGrpSpPr>
          <p:cNvPr id="1101" name="Google Shape;1101;p36"/>
          <p:cNvGrpSpPr/>
          <p:nvPr/>
        </p:nvGrpSpPr>
        <p:grpSpPr>
          <a:xfrm>
            <a:off x="1067625" y="2978335"/>
            <a:ext cx="1906350" cy="1709934"/>
            <a:chOff x="1915325" y="2887860"/>
            <a:chExt cx="1906350" cy="1709934"/>
          </a:xfrm>
        </p:grpSpPr>
        <p:sp>
          <p:nvSpPr>
            <p:cNvPr id="1102" name="Google Shape;1102;p36"/>
            <p:cNvSpPr/>
            <p:nvPr/>
          </p:nvSpPr>
          <p:spPr>
            <a:xfrm flipH="1">
              <a:off x="1922967" y="2894675"/>
              <a:ext cx="1898708" cy="1703119"/>
            </a:xfrm>
            <a:custGeom>
              <a:rect b="b" l="l" r="r" t="t"/>
              <a:pathLst>
                <a:path extrusionOk="0" h="29392" w="32766">
                  <a:moveTo>
                    <a:pt x="3288" y="28486"/>
                  </a:moveTo>
                  <a:cubicBezTo>
                    <a:pt x="3293" y="28489"/>
                    <a:pt x="3296" y="28492"/>
                    <a:pt x="3301" y="28495"/>
                  </a:cubicBezTo>
                  <a:cubicBezTo>
                    <a:pt x="3293" y="28492"/>
                    <a:pt x="3288" y="28491"/>
                    <a:pt x="3288" y="28491"/>
                  </a:cubicBezTo>
                  <a:lnTo>
                    <a:pt x="3288" y="28486"/>
                  </a:lnTo>
                  <a:close/>
                  <a:moveTo>
                    <a:pt x="8056" y="1"/>
                  </a:moveTo>
                  <a:cubicBezTo>
                    <a:pt x="7975" y="1"/>
                    <a:pt x="7895" y="8"/>
                    <a:pt x="7816" y="25"/>
                  </a:cubicBezTo>
                  <a:cubicBezTo>
                    <a:pt x="7692" y="50"/>
                    <a:pt x="7585" y="93"/>
                    <a:pt x="7489" y="151"/>
                  </a:cubicBezTo>
                  <a:cubicBezTo>
                    <a:pt x="7376" y="137"/>
                    <a:pt x="7264" y="130"/>
                    <a:pt x="7152" y="130"/>
                  </a:cubicBezTo>
                  <a:cubicBezTo>
                    <a:pt x="6461" y="130"/>
                    <a:pt x="5802" y="400"/>
                    <a:pt x="5303" y="827"/>
                  </a:cubicBezTo>
                  <a:cubicBezTo>
                    <a:pt x="5277" y="850"/>
                    <a:pt x="5250" y="874"/>
                    <a:pt x="5225" y="897"/>
                  </a:cubicBezTo>
                  <a:lnTo>
                    <a:pt x="5225" y="899"/>
                  </a:lnTo>
                  <a:cubicBezTo>
                    <a:pt x="5189" y="931"/>
                    <a:pt x="5155" y="966"/>
                    <a:pt x="5121" y="1000"/>
                  </a:cubicBezTo>
                  <a:cubicBezTo>
                    <a:pt x="5121" y="1002"/>
                    <a:pt x="5119" y="1002"/>
                    <a:pt x="5119" y="1003"/>
                  </a:cubicBezTo>
                  <a:cubicBezTo>
                    <a:pt x="5085" y="1038"/>
                    <a:pt x="5052" y="1074"/>
                    <a:pt x="5021" y="1110"/>
                  </a:cubicBezTo>
                  <a:cubicBezTo>
                    <a:pt x="5021" y="1111"/>
                    <a:pt x="5019" y="1113"/>
                    <a:pt x="5017" y="1114"/>
                  </a:cubicBezTo>
                  <a:cubicBezTo>
                    <a:pt x="4986" y="1150"/>
                    <a:pt x="4956" y="1188"/>
                    <a:pt x="4927" y="1225"/>
                  </a:cubicBezTo>
                  <a:cubicBezTo>
                    <a:pt x="4925" y="1227"/>
                    <a:pt x="4924" y="1228"/>
                    <a:pt x="4922" y="1230"/>
                  </a:cubicBezTo>
                  <a:cubicBezTo>
                    <a:pt x="4894" y="1268"/>
                    <a:pt x="4866" y="1307"/>
                    <a:pt x="4839" y="1344"/>
                  </a:cubicBezTo>
                  <a:cubicBezTo>
                    <a:pt x="4838" y="1347"/>
                    <a:pt x="4834" y="1350"/>
                    <a:pt x="4833" y="1354"/>
                  </a:cubicBezTo>
                  <a:cubicBezTo>
                    <a:pt x="4806" y="1391"/>
                    <a:pt x="4781" y="1430"/>
                    <a:pt x="4758" y="1469"/>
                  </a:cubicBezTo>
                  <a:cubicBezTo>
                    <a:pt x="4755" y="1472"/>
                    <a:pt x="4753" y="1477"/>
                    <a:pt x="4750" y="1480"/>
                  </a:cubicBezTo>
                  <a:cubicBezTo>
                    <a:pt x="4727" y="1519"/>
                    <a:pt x="4703" y="1558"/>
                    <a:pt x="4681" y="1597"/>
                  </a:cubicBezTo>
                  <a:cubicBezTo>
                    <a:pt x="4680" y="1602"/>
                    <a:pt x="4677" y="1607"/>
                    <a:pt x="4673" y="1612"/>
                  </a:cubicBezTo>
                  <a:cubicBezTo>
                    <a:pt x="4653" y="1651"/>
                    <a:pt x="4633" y="1690"/>
                    <a:pt x="4612" y="1730"/>
                  </a:cubicBezTo>
                  <a:cubicBezTo>
                    <a:pt x="4609" y="1737"/>
                    <a:pt x="4606" y="1743"/>
                    <a:pt x="4605" y="1749"/>
                  </a:cubicBezTo>
                  <a:cubicBezTo>
                    <a:pt x="4586" y="1787"/>
                    <a:pt x="4567" y="1826"/>
                    <a:pt x="4550" y="1866"/>
                  </a:cubicBezTo>
                  <a:cubicBezTo>
                    <a:pt x="4547" y="1873"/>
                    <a:pt x="4544" y="1880"/>
                    <a:pt x="4541" y="1888"/>
                  </a:cubicBezTo>
                  <a:cubicBezTo>
                    <a:pt x="4525" y="1927"/>
                    <a:pt x="4509" y="1965"/>
                    <a:pt x="4495" y="2004"/>
                  </a:cubicBezTo>
                  <a:cubicBezTo>
                    <a:pt x="4492" y="2013"/>
                    <a:pt x="4489" y="2023"/>
                    <a:pt x="4486" y="2031"/>
                  </a:cubicBezTo>
                  <a:cubicBezTo>
                    <a:pt x="4472" y="2070"/>
                    <a:pt x="4459" y="2107"/>
                    <a:pt x="4447" y="2146"/>
                  </a:cubicBezTo>
                  <a:cubicBezTo>
                    <a:pt x="4444" y="2156"/>
                    <a:pt x="4440" y="2167"/>
                    <a:pt x="4437" y="2177"/>
                  </a:cubicBezTo>
                  <a:cubicBezTo>
                    <a:pt x="4426" y="2213"/>
                    <a:pt x="4415" y="2251"/>
                    <a:pt x="4406" y="2288"/>
                  </a:cubicBezTo>
                  <a:cubicBezTo>
                    <a:pt x="4403" y="2301"/>
                    <a:pt x="4400" y="2314"/>
                    <a:pt x="4397" y="2324"/>
                  </a:cubicBezTo>
                  <a:cubicBezTo>
                    <a:pt x="4389" y="2362"/>
                    <a:pt x="4379" y="2398"/>
                    <a:pt x="4373" y="2434"/>
                  </a:cubicBezTo>
                  <a:cubicBezTo>
                    <a:pt x="4370" y="2448"/>
                    <a:pt x="4367" y="2460"/>
                    <a:pt x="4365" y="2475"/>
                  </a:cubicBezTo>
                  <a:cubicBezTo>
                    <a:pt x="4358" y="2511"/>
                    <a:pt x="4353" y="2545"/>
                    <a:pt x="4347" y="2581"/>
                  </a:cubicBezTo>
                  <a:cubicBezTo>
                    <a:pt x="4345" y="2595"/>
                    <a:pt x="4344" y="2611"/>
                    <a:pt x="4340" y="2626"/>
                  </a:cubicBezTo>
                  <a:cubicBezTo>
                    <a:pt x="4337" y="2659"/>
                    <a:pt x="4333" y="2693"/>
                    <a:pt x="4329" y="2728"/>
                  </a:cubicBezTo>
                  <a:cubicBezTo>
                    <a:pt x="4328" y="2745"/>
                    <a:pt x="4326" y="2761"/>
                    <a:pt x="4326" y="2778"/>
                  </a:cubicBezTo>
                  <a:cubicBezTo>
                    <a:pt x="4323" y="2811"/>
                    <a:pt x="4322" y="2844"/>
                    <a:pt x="4320" y="2875"/>
                  </a:cubicBezTo>
                  <a:cubicBezTo>
                    <a:pt x="4320" y="2894"/>
                    <a:pt x="4320" y="2911"/>
                    <a:pt x="4319" y="2930"/>
                  </a:cubicBezTo>
                  <a:cubicBezTo>
                    <a:pt x="4319" y="2961"/>
                    <a:pt x="4319" y="2992"/>
                    <a:pt x="4320" y="3023"/>
                  </a:cubicBezTo>
                  <a:cubicBezTo>
                    <a:pt x="4320" y="3042"/>
                    <a:pt x="4322" y="3062"/>
                    <a:pt x="4322" y="3081"/>
                  </a:cubicBezTo>
                  <a:cubicBezTo>
                    <a:pt x="4323" y="3111"/>
                    <a:pt x="4325" y="3141"/>
                    <a:pt x="4328" y="3170"/>
                  </a:cubicBezTo>
                  <a:cubicBezTo>
                    <a:pt x="4329" y="3191"/>
                    <a:pt x="4331" y="3211"/>
                    <a:pt x="4334" y="3231"/>
                  </a:cubicBezTo>
                  <a:cubicBezTo>
                    <a:pt x="4337" y="3259"/>
                    <a:pt x="4340" y="3289"/>
                    <a:pt x="4345" y="3317"/>
                  </a:cubicBezTo>
                  <a:cubicBezTo>
                    <a:pt x="4348" y="3339"/>
                    <a:pt x="4351" y="3359"/>
                    <a:pt x="4356" y="3380"/>
                  </a:cubicBezTo>
                  <a:cubicBezTo>
                    <a:pt x="4361" y="3408"/>
                    <a:pt x="4365" y="3436"/>
                    <a:pt x="4372" y="3463"/>
                  </a:cubicBezTo>
                  <a:cubicBezTo>
                    <a:pt x="4376" y="3485"/>
                    <a:pt x="4381" y="3506"/>
                    <a:pt x="4387" y="3528"/>
                  </a:cubicBezTo>
                  <a:cubicBezTo>
                    <a:pt x="4394" y="3553"/>
                    <a:pt x="4400" y="3580"/>
                    <a:pt x="4408" y="3606"/>
                  </a:cubicBezTo>
                  <a:cubicBezTo>
                    <a:pt x="4414" y="3628"/>
                    <a:pt x="4422" y="3650"/>
                    <a:pt x="4428" y="3672"/>
                  </a:cubicBezTo>
                  <a:cubicBezTo>
                    <a:pt x="4436" y="3697"/>
                    <a:pt x="4445" y="3722"/>
                    <a:pt x="4453" y="3747"/>
                  </a:cubicBezTo>
                  <a:cubicBezTo>
                    <a:pt x="4462" y="3769"/>
                    <a:pt x="4472" y="3793"/>
                    <a:pt x="4480" y="3814"/>
                  </a:cubicBezTo>
                  <a:cubicBezTo>
                    <a:pt x="4489" y="3838"/>
                    <a:pt x="4498" y="3861"/>
                    <a:pt x="4509" y="3885"/>
                  </a:cubicBezTo>
                  <a:cubicBezTo>
                    <a:pt x="4520" y="3908"/>
                    <a:pt x="4531" y="3930"/>
                    <a:pt x="4542" y="3954"/>
                  </a:cubicBezTo>
                  <a:cubicBezTo>
                    <a:pt x="4553" y="3975"/>
                    <a:pt x="4564" y="3997"/>
                    <a:pt x="4576" y="4021"/>
                  </a:cubicBezTo>
                  <a:cubicBezTo>
                    <a:pt x="4587" y="4043"/>
                    <a:pt x="4602" y="4065"/>
                    <a:pt x="4616" y="4088"/>
                  </a:cubicBezTo>
                  <a:cubicBezTo>
                    <a:pt x="4628" y="4108"/>
                    <a:pt x="4639" y="4130"/>
                    <a:pt x="4653" y="4152"/>
                  </a:cubicBezTo>
                  <a:cubicBezTo>
                    <a:pt x="4667" y="4174"/>
                    <a:pt x="4683" y="4196"/>
                    <a:pt x="4698" y="4218"/>
                  </a:cubicBezTo>
                  <a:cubicBezTo>
                    <a:pt x="4713" y="4238"/>
                    <a:pt x="4727" y="4258"/>
                    <a:pt x="4741" y="4279"/>
                  </a:cubicBezTo>
                  <a:cubicBezTo>
                    <a:pt x="4758" y="4301"/>
                    <a:pt x="4775" y="4323"/>
                    <a:pt x="4794" y="4344"/>
                  </a:cubicBezTo>
                  <a:cubicBezTo>
                    <a:pt x="4809" y="4363"/>
                    <a:pt x="4824" y="4382"/>
                    <a:pt x="4839" y="4401"/>
                  </a:cubicBezTo>
                  <a:cubicBezTo>
                    <a:pt x="4859" y="4423"/>
                    <a:pt x="4880" y="4443"/>
                    <a:pt x="4900" y="4465"/>
                  </a:cubicBezTo>
                  <a:cubicBezTo>
                    <a:pt x="4916" y="4482"/>
                    <a:pt x="4933" y="4499"/>
                    <a:pt x="4950" y="4516"/>
                  </a:cubicBezTo>
                  <a:cubicBezTo>
                    <a:pt x="4972" y="4538"/>
                    <a:pt x="4995" y="4559"/>
                    <a:pt x="5017" y="4579"/>
                  </a:cubicBezTo>
                  <a:cubicBezTo>
                    <a:pt x="5036" y="4595"/>
                    <a:pt x="5053" y="4612"/>
                    <a:pt x="5072" y="4627"/>
                  </a:cubicBezTo>
                  <a:cubicBezTo>
                    <a:pt x="5096" y="4648"/>
                    <a:pt x="5122" y="4668"/>
                    <a:pt x="5147" y="4688"/>
                  </a:cubicBezTo>
                  <a:cubicBezTo>
                    <a:pt x="5167" y="4702"/>
                    <a:pt x="5185" y="4718"/>
                    <a:pt x="5205" y="4732"/>
                  </a:cubicBezTo>
                  <a:cubicBezTo>
                    <a:pt x="5233" y="4753"/>
                    <a:pt x="5263" y="4771"/>
                    <a:pt x="5293" y="4792"/>
                  </a:cubicBezTo>
                  <a:cubicBezTo>
                    <a:pt x="5294" y="4792"/>
                    <a:pt x="5296" y="4793"/>
                    <a:pt x="5297" y="4795"/>
                  </a:cubicBezTo>
                  <a:lnTo>
                    <a:pt x="5153" y="4879"/>
                  </a:lnTo>
                  <a:cubicBezTo>
                    <a:pt x="5153" y="4879"/>
                    <a:pt x="5216" y="5198"/>
                    <a:pt x="5436" y="5508"/>
                  </a:cubicBezTo>
                  <a:cubicBezTo>
                    <a:pt x="4852" y="5661"/>
                    <a:pt x="4369" y="5805"/>
                    <a:pt x="4369" y="5845"/>
                  </a:cubicBezTo>
                  <a:cubicBezTo>
                    <a:pt x="3710" y="5963"/>
                    <a:pt x="1751" y="8880"/>
                    <a:pt x="1676" y="8980"/>
                  </a:cubicBezTo>
                  <a:cubicBezTo>
                    <a:pt x="1601" y="9080"/>
                    <a:pt x="100" y="10531"/>
                    <a:pt x="50" y="10856"/>
                  </a:cubicBezTo>
                  <a:cubicBezTo>
                    <a:pt x="0" y="11181"/>
                    <a:pt x="651" y="13508"/>
                    <a:pt x="651" y="13508"/>
                  </a:cubicBezTo>
                  <a:cubicBezTo>
                    <a:pt x="651" y="13508"/>
                    <a:pt x="501" y="14358"/>
                    <a:pt x="601" y="14609"/>
                  </a:cubicBezTo>
                  <a:cubicBezTo>
                    <a:pt x="665" y="14767"/>
                    <a:pt x="1840" y="15426"/>
                    <a:pt x="2785" y="15883"/>
                  </a:cubicBezTo>
                  <a:cubicBezTo>
                    <a:pt x="2782" y="15900"/>
                    <a:pt x="2780" y="15916"/>
                    <a:pt x="2777" y="15931"/>
                  </a:cubicBezTo>
                  <a:cubicBezTo>
                    <a:pt x="2771" y="15969"/>
                    <a:pt x="2764" y="16006"/>
                    <a:pt x="2760" y="16042"/>
                  </a:cubicBezTo>
                  <a:cubicBezTo>
                    <a:pt x="2752" y="16094"/>
                    <a:pt x="2744" y="16144"/>
                    <a:pt x="2736" y="16192"/>
                  </a:cubicBezTo>
                  <a:cubicBezTo>
                    <a:pt x="2735" y="16196"/>
                    <a:pt x="2735" y="16200"/>
                    <a:pt x="2735" y="16203"/>
                  </a:cubicBezTo>
                  <a:cubicBezTo>
                    <a:pt x="2727" y="16252"/>
                    <a:pt x="2719" y="16299"/>
                    <a:pt x="2711" y="16344"/>
                  </a:cubicBezTo>
                  <a:cubicBezTo>
                    <a:pt x="2710" y="16357"/>
                    <a:pt x="2708" y="16371"/>
                    <a:pt x="2707" y="16383"/>
                  </a:cubicBezTo>
                  <a:cubicBezTo>
                    <a:pt x="2685" y="16518"/>
                    <a:pt x="2666" y="16638"/>
                    <a:pt x="2649" y="16744"/>
                  </a:cubicBezTo>
                  <a:cubicBezTo>
                    <a:pt x="2647" y="16755"/>
                    <a:pt x="2646" y="16766"/>
                    <a:pt x="2644" y="16776"/>
                  </a:cubicBezTo>
                  <a:cubicBezTo>
                    <a:pt x="2639" y="16805"/>
                    <a:pt x="2636" y="16832"/>
                    <a:pt x="2632" y="16858"/>
                  </a:cubicBezTo>
                  <a:cubicBezTo>
                    <a:pt x="2630" y="16871"/>
                    <a:pt x="2628" y="16885"/>
                    <a:pt x="2625" y="16898"/>
                  </a:cubicBezTo>
                  <a:cubicBezTo>
                    <a:pt x="2622" y="16924"/>
                    <a:pt x="2617" y="16949"/>
                    <a:pt x="2614" y="16974"/>
                  </a:cubicBezTo>
                  <a:cubicBezTo>
                    <a:pt x="2613" y="16982"/>
                    <a:pt x="2611" y="16990"/>
                    <a:pt x="2610" y="16998"/>
                  </a:cubicBezTo>
                  <a:cubicBezTo>
                    <a:pt x="2603" y="17043"/>
                    <a:pt x="2597" y="17082"/>
                    <a:pt x="2592" y="17116"/>
                  </a:cubicBezTo>
                  <a:cubicBezTo>
                    <a:pt x="2591" y="17126"/>
                    <a:pt x="2589" y="17135"/>
                    <a:pt x="2588" y="17143"/>
                  </a:cubicBezTo>
                  <a:cubicBezTo>
                    <a:pt x="2586" y="17154"/>
                    <a:pt x="2585" y="17165"/>
                    <a:pt x="2583" y="17174"/>
                  </a:cubicBezTo>
                  <a:cubicBezTo>
                    <a:pt x="2582" y="17187"/>
                    <a:pt x="2580" y="17198"/>
                    <a:pt x="2578" y="17207"/>
                  </a:cubicBezTo>
                  <a:cubicBezTo>
                    <a:pt x="2577" y="17216"/>
                    <a:pt x="2577" y="17224"/>
                    <a:pt x="2575" y="17232"/>
                  </a:cubicBezTo>
                  <a:cubicBezTo>
                    <a:pt x="2574" y="17240"/>
                    <a:pt x="2572" y="17248"/>
                    <a:pt x="2572" y="17254"/>
                  </a:cubicBezTo>
                  <a:cubicBezTo>
                    <a:pt x="2571" y="17259"/>
                    <a:pt x="2571" y="17265"/>
                    <a:pt x="2571" y="17268"/>
                  </a:cubicBezTo>
                  <a:cubicBezTo>
                    <a:pt x="2569" y="17276"/>
                    <a:pt x="2569" y="17281"/>
                    <a:pt x="2569" y="17284"/>
                  </a:cubicBezTo>
                  <a:cubicBezTo>
                    <a:pt x="2569" y="17284"/>
                    <a:pt x="2569" y="17285"/>
                    <a:pt x="2569" y="17285"/>
                  </a:cubicBezTo>
                  <a:cubicBezTo>
                    <a:pt x="2569" y="17285"/>
                    <a:pt x="2569" y="17288"/>
                    <a:pt x="2569" y="17290"/>
                  </a:cubicBezTo>
                  <a:cubicBezTo>
                    <a:pt x="2569" y="17292"/>
                    <a:pt x="2569" y="17293"/>
                    <a:pt x="2571" y="17295"/>
                  </a:cubicBezTo>
                  <a:cubicBezTo>
                    <a:pt x="2571" y="17298"/>
                    <a:pt x="2572" y="17304"/>
                    <a:pt x="2574" y="17310"/>
                  </a:cubicBezTo>
                  <a:cubicBezTo>
                    <a:pt x="2574" y="17312"/>
                    <a:pt x="2575" y="17312"/>
                    <a:pt x="2575" y="17313"/>
                  </a:cubicBezTo>
                  <a:cubicBezTo>
                    <a:pt x="2577" y="17321"/>
                    <a:pt x="2580" y="17329"/>
                    <a:pt x="2582" y="17337"/>
                  </a:cubicBezTo>
                  <a:cubicBezTo>
                    <a:pt x="2583" y="17340"/>
                    <a:pt x="2583" y="17342"/>
                    <a:pt x="2583" y="17343"/>
                  </a:cubicBezTo>
                  <a:cubicBezTo>
                    <a:pt x="2586" y="17352"/>
                    <a:pt x="2589" y="17362"/>
                    <a:pt x="2592" y="17373"/>
                  </a:cubicBezTo>
                  <a:cubicBezTo>
                    <a:pt x="2594" y="17376"/>
                    <a:pt x="2594" y="17379"/>
                    <a:pt x="2596" y="17382"/>
                  </a:cubicBezTo>
                  <a:cubicBezTo>
                    <a:pt x="2599" y="17393"/>
                    <a:pt x="2603" y="17406"/>
                    <a:pt x="2607" y="17418"/>
                  </a:cubicBezTo>
                  <a:cubicBezTo>
                    <a:pt x="2608" y="17421"/>
                    <a:pt x="2610" y="17424"/>
                    <a:pt x="2610" y="17429"/>
                  </a:cubicBezTo>
                  <a:cubicBezTo>
                    <a:pt x="2614" y="17442"/>
                    <a:pt x="2619" y="17456"/>
                    <a:pt x="2624" y="17471"/>
                  </a:cubicBezTo>
                  <a:cubicBezTo>
                    <a:pt x="2625" y="17476"/>
                    <a:pt x="2627" y="17481"/>
                    <a:pt x="2628" y="17484"/>
                  </a:cubicBezTo>
                  <a:cubicBezTo>
                    <a:pt x="2633" y="17499"/>
                    <a:pt x="2638" y="17515"/>
                    <a:pt x="2644" y="17532"/>
                  </a:cubicBezTo>
                  <a:cubicBezTo>
                    <a:pt x="2646" y="17539"/>
                    <a:pt x="2647" y="17543"/>
                    <a:pt x="2649" y="17549"/>
                  </a:cubicBezTo>
                  <a:cubicBezTo>
                    <a:pt x="2655" y="17567"/>
                    <a:pt x="2661" y="17585"/>
                    <a:pt x="2667" y="17604"/>
                  </a:cubicBezTo>
                  <a:cubicBezTo>
                    <a:pt x="2669" y="17609"/>
                    <a:pt x="2671" y="17614"/>
                    <a:pt x="2672" y="17618"/>
                  </a:cubicBezTo>
                  <a:cubicBezTo>
                    <a:pt x="2678" y="17640"/>
                    <a:pt x="2686" y="17664"/>
                    <a:pt x="2694" y="17687"/>
                  </a:cubicBezTo>
                  <a:cubicBezTo>
                    <a:pt x="2696" y="17690"/>
                    <a:pt x="2696" y="17693"/>
                    <a:pt x="2697" y="17696"/>
                  </a:cubicBezTo>
                  <a:cubicBezTo>
                    <a:pt x="2733" y="17804"/>
                    <a:pt x="2774" y="17929"/>
                    <a:pt x="2822" y="18072"/>
                  </a:cubicBezTo>
                  <a:cubicBezTo>
                    <a:pt x="2822" y="18073"/>
                    <a:pt x="2822" y="18075"/>
                    <a:pt x="2824" y="18076"/>
                  </a:cubicBezTo>
                  <a:cubicBezTo>
                    <a:pt x="2835" y="18112"/>
                    <a:pt x="2847" y="18147"/>
                    <a:pt x="2860" y="18184"/>
                  </a:cubicBezTo>
                  <a:cubicBezTo>
                    <a:pt x="2860" y="18184"/>
                    <a:pt x="2860" y="18186"/>
                    <a:pt x="2860" y="18186"/>
                  </a:cubicBezTo>
                  <a:cubicBezTo>
                    <a:pt x="3068" y="18807"/>
                    <a:pt x="3363" y="19677"/>
                    <a:pt x="3668" y="20569"/>
                  </a:cubicBezTo>
                  <a:cubicBezTo>
                    <a:pt x="3696" y="20655"/>
                    <a:pt x="3726" y="20741"/>
                    <a:pt x="3756" y="20827"/>
                  </a:cubicBezTo>
                  <a:cubicBezTo>
                    <a:pt x="3768" y="20866"/>
                    <a:pt x="3782" y="20903"/>
                    <a:pt x="3795" y="20941"/>
                  </a:cubicBezTo>
                  <a:cubicBezTo>
                    <a:pt x="4328" y="22504"/>
                    <a:pt x="4852" y="24027"/>
                    <a:pt x="4933" y="24265"/>
                  </a:cubicBezTo>
                  <a:cubicBezTo>
                    <a:pt x="4925" y="24272"/>
                    <a:pt x="4916" y="24279"/>
                    <a:pt x="4910" y="24288"/>
                  </a:cubicBezTo>
                  <a:cubicBezTo>
                    <a:pt x="4900" y="24301"/>
                    <a:pt x="4895" y="24315"/>
                    <a:pt x="4892" y="24330"/>
                  </a:cubicBezTo>
                  <a:cubicBezTo>
                    <a:pt x="4598" y="24507"/>
                    <a:pt x="3144" y="25392"/>
                    <a:pt x="3085" y="25572"/>
                  </a:cubicBezTo>
                  <a:cubicBezTo>
                    <a:pt x="3068" y="25626"/>
                    <a:pt x="3054" y="25841"/>
                    <a:pt x="3043" y="26128"/>
                  </a:cubicBezTo>
                  <a:cubicBezTo>
                    <a:pt x="2628" y="26134"/>
                    <a:pt x="2289" y="26139"/>
                    <a:pt x="2270" y="26139"/>
                  </a:cubicBezTo>
                  <a:cubicBezTo>
                    <a:pt x="2220" y="26139"/>
                    <a:pt x="1981" y="27690"/>
                    <a:pt x="1989" y="27806"/>
                  </a:cubicBezTo>
                  <a:cubicBezTo>
                    <a:pt x="1997" y="27923"/>
                    <a:pt x="2352" y="29391"/>
                    <a:pt x="2352" y="29391"/>
                  </a:cubicBezTo>
                  <a:lnTo>
                    <a:pt x="3968" y="29391"/>
                  </a:lnTo>
                  <a:cubicBezTo>
                    <a:pt x="3968" y="29391"/>
                    <a:pt x="3956" y="29091"/>
                    <a:pt x="3925" y="28892"/>
                  </a:cubicBezTo>
                  <a:lnTo>
                    <a:pt x="3925" y="28892"/>
                  </a:lnTo>
                  <a:cubicBezTo>
                    <a:pt x="4334" y="29147"/>
                    <a:pt x="4736" y="29391"/>
                    <a:pt x="4736" y="29391"/>
                  </a:cubicBezTo>
                  <a:lnTo>
                    <a:pt x="10472" y="29391"/>
                  </a:lnTo>
                  <a:cubicBezTo>
                    <a:pt x="10472" y="29391"/>
                    <a:pt x="11338" y="28556"/>
                    <a:pt x="11338" y="28423"/>
                  </a:cubicBezTo>
                  <a:cubicBezTo>
                    <a:pt x="11338" y="28291"/>
                    <a:pt x="10974" y="22007"/>
                    <a:pt x="10974" y="22007"/>
                  </a:cubicBezTo>
                  <a:lnTo>
                    <a:pt x="11115" y="21998"/>
                  </a:lnTo>
                  <a:lnTo>
                    <a:pt x="11207" y="21998"/>
                  </a:lnTo>
                  <a:cubicBezTo>
                    <a:pt x="11759" y="21998"/>
                    <a:pt x="12428" y="21946"/>
                    <a:pt x="12983" y="21891"/>
                  </a:cubicBezTo>
                  <a:cubicBezTo>
                    <a:pt x="12991" y="21916"/>
                    <a:pt x="13008" y="21938"/>
                    <a:pt x="13032" y="21952"/>
                  </a:cubicBezTo>
                  <a:lnTo>
                    <a:pt x="14440" y="27423"/>
                  </a:lnTo>
                  <a:lnTo>
                    <a:pt x="16165" y="27295"/>
                  </a:lnTo>
                  <a:lnTo>
                    <a:pt x="16270" y="27986"/>
                  </a:lnTo>
                  <a:lnTo>
                    <a:pt x="16238" y="29341"/>
                  </a:lnTo>
                  <a:lnTo>
                    <a:pt x="21811" y="29341"/>
                  </a:lnTo>
                  <a:lnTo>
                    <a:pt x="21557" y="28691"/>
                  </a:lnTo>
                  <a:lnTo>
                    <a:pt x="19196" y="28316"/>
                  </a:lnTo>
                  <a:lnTo>
                    <a:pt x="17561" y="27657"/>
                  </a:lnTo>
                  <a:cubicBezTo>
                    <a:pt x="17561" y="27657"/>
                    <a:pt x="17499" y="27473"/>
                    <a:pt x="17406" y="27202"/>
                  </a:cubicBezTo>
                  <a:lnTo>
                    <a:pt x="17433" y="27201"/>
                  </a:lnTo>
                  <a:lnTo>
                    <a:pt x="18784" y="25064"/>
                  </a:lnTo>
                  <a:lnTo>
                    <a:pt x="17742" y="19552"/>
                  </a:lnTo>
                  <a:cubicBezTo>
                    <a:pt x="17742" y="19552"/>
                    <a:pt x="17122" y="16089"/>
                    <a:pt x="16979" y="15891"/>
                  </a:cubicBezTo>
                  <a:cubicBezTo>
                    <a:pt x="16978" y="15889"/>
                    <a:pt x="16976" y="15886"/>
                    <a:pt x="16975" y="15884"/>
                  </a:cubicBezTo>
                  <a:cubicBezTo>
                    <a:pt x="16934" y="15842"/>
                    <a:pt x="16468" y="15811"/>
                    <a:pt x="15849" y="15786"/>
                  </a:cubicBezTo>
                  <a:cubicBezTo>
                    <a:pt x="15787" y="15784"/>
                    <a:pt x="15722" y="15781"/>
                    <a:pt x="15658" y="15780"/>
                  </a:cubicBezTo>
                  <a:cubicBezTo>
                    <a:pt x="15529" y="15775"/>
                    <a:pt x="15394" y="15770"/>
                    <a:pt x="15257" y="15767"/>
                  </a:cubicBezTo>
                  <a:cubicBezTo>
                    <a:pt x="15188" y="15764"/>
                    <a:pt x="15117" y="15762"/>
                    <a:pt x="15049" y="15761"/>
                  </a:cubicBezTo>
                  <a:cubicBezTo>
                    <a:pt x="14908" y="15758"/>
                    <a:pt x="14766" y="15753"/>
                    <a:pt x="14623" y="15750"/>
                  </a:cubicBezTo>
                  <a:cubicBezTo>
                    <a:pt x="13490" y="15725"/>
                    <a:pt x="12373" y="15717"/>
                    <a:pt x="12373" y="15717"/>
                  </a:cubicBezTo>
                  <a:lnTo>
                    <a:pt x="11973" y="13850"/>
                  </a:lnTo>
                  <a:lnTo>
                    <a:pt x="12031" y="13577"/>
                  </a:lnTo>
                  <a:cubicBezTo>
                    <a:pt x="12114" y="13610"/>
                    <a:pt x="12298" y="13683"/>
                    <a:pt x="12535" y="13774"/>
                  </a:cubicBezTo>
                  <a:cubicBezTo>
                    <a:pt x="12553" y="13782"/>
                    <a:pt x="12572" y="13788"/>
                    <a:pt x="12591" y="13796"/>
                  </a:cubicBezTo>
                  <a:cubicBezTo>
                    <a:pt x="12641" y="13814"/>
                    <a:pt x="12692" y="13835"/>
                    <a:pt x="12744" y="13855"/>
                  </a:cubicBezTo>
                  <a:cubicBezTo>
                    <a:pt x="12802" y="13877"/>
                    <a:pt x="12861" y="13899"/>
                    <a:pt x="12921" y="13922"/>
                  </a:cubicBezTo>
                  <a:cubicBezTo>
                    <a:pt x="12988" y="13947"/>
                    <a:pt x="13055" y="13974"/>
                    <a:pt x="13124" y="14000"/>
                  </a:cubicBezTo>
                  <a:cubicBezTo>
                    <a:pt x="13165" y="14014"/>
                    <a:pt x="13204" y="14030"/>
                    <a:pt x="13244" y="14046"/>
                  </a:cubicBezTo>
                  <a:cubicBezTo>
                    <a:pt x="13308" y="14071"/>
                    <a:pt x="13373" y="14094"/>
                    <a:pt x="13438" y="14119"/>
                  </a:cubicBezTo>
                  <a:cubicBezTo>
                    <a:pt x="13444" y="14146"/>
                    <a:pt x="13449" y="14172"/>
                    <a:pt x="13457" y="14201"/>
                  </a:cubicBezTo>
                  <a:lnTo>
                    <a:pt x="13826" y="14807"/>
                  </a:lnTo>
                  <a:lnTo>
                    <a:pt x="15024" y="14701"/>
                  </a:lnTo>
                  <a:cubicBezTo>
                    <a:pt x="15019" y="14688"/>
                    <a:pt x="15013" y="14676"/>
                    <a:pt x="15008" y="14663"/>
                  </a:cubicBezTo>
                  <a:lnTo>
                    <a:pt x="15008" y="14663"/>
                  </a:lnTo>
                  <a:cubicBezTo>
                    <a:pt x="15038" y="14673"/>
                    <a:pt x="15069" y="14681"/>
                    <a:pt x="15100" y="14690"/>
                  </a:cubicBezTo>
                  <a:cubicBezTo>
                    <a:pt x="15103" y="14690"/>
                    <a:pt x="15106" y="14691"/>
                    <a:pt x="15110" y="14693"/>
                  </a:cubicBezTo>
                  <a:cubicBezTo>
                    <a:pt x="15258" y="14734"/>
                    <a:pt x="15425" y="14773"/>
                    <a:pt x="15608" y="14809"/>
                  </a:cubicBezTo>
                  <a:cubicBezTo>
                    <a:pt x="15611" y="14810"/>
                    <a:pt x="15616" y="14810"/>
                    <a:pt x="15619" y="14812"/>
                  </a:cubicBezTo>
                  <a:cubicBezTo>
                    <a:pt x="15805" y="14848"/>
                    <a:pt x="16004" y="14881"/>
                    <a:pt x="16215" y="14909"/>
                  </a:cubicBezTo>
                  <a:cubicBezTo>
                    <a:pt x="16285" y="14918"/>
                    <a:pt x="16357" y="14926"/>
                    <a:pt x="16429" y="14935"/>
                  </a:cubicBezTo>
                  <a:lnTo>
                    <a:pt x="16432" y="14935"/>
                  </a:lnTo>
                  <a:cubicBezTo>
                    <a:pt x="16651" y="14960"/>
                    <a:pt x="16879" y="14979"/>
                    <a:pt x="17114" y="14992"/>
                  </a:cubicBezTo>
                  <a:cubicBezTo>
                    <a:pt x="17303" y="15001"/>
                    <a:pt x="17495" y="15007"/>
                    <a:pt x="17688" y="15007"/>
                  </a:cubicBezTo>
                  <a:cubicBezTo>
                    <a:pt x="18392" y="15007"/>
                    <a:pt x="19104" y="14937"/>
                    <a:pt x="19709" y="14759"/>
                  </a:cubicBezTo>
                  <a:cubicBezTo>
                    <a:pt x="19900" y="14702"/>
                    <a:pt x="20055" y="14631"/>
                    <a:pt x="20183" y="14548"/>
                  </a:cubicBezTo>
                  <a:cubicBezTo>
                    <a:pt x="20622" y="14374"/>
                    <a:pt x="21293" y="14050"/>
                    <a:pt x="21609" y="13896"/>
                  </a:cubicBezTo>
                  <a:lnTo>
                    <a:pt x="21812" y="13916"/>
                  </a:lnTo>
                  <a:lnTo>
                    <a:pt x="21761" y="14133"/>
                  </a:lnTo>
                  <a:lnTo>
                    <a:pt x="22486" y="14283"/>
                  </a:lnTo>
                  <a:lnTo>
                    <a:pt x="22584" y="13771"/>
                  </a:lnTo>
                  <a:cubicBezTo>
                    <a:pt x="22799" y="13603"/>
                    <a:pt x="22974" y="13388"/>
                    <a:pt x="23110" y="13144"/>
                  </a:cubicBezTo>
                  <a:lnTo>
                    <a:pt x="25413" y="13333"/>
                  </a:lnTo>
                  <a:lnTo>
                    <a:pt x="25460" y="13051"/>
                  </a:lnTo>
                  <a:cubicBezTo>
                    <a:pt x="25763" y="13094"/>
                    <a:pt x="26079" y="13137"/>
                    <a:pt x="26399" y="13181"/>
                  </a:cubicBezTo>
                  <a:cubicBezTo>
                    <a:pt x="26426" y="13184"/>
                    <a:pt x="26452" y="13189"/>
                    <a:pt x="26477" y="13192"/>
                  </a:cubicBezTo>
                  <a:cubicBezTo>
                    <a:pt x="26528" y="13198"/>
                    <a:pt x="26576" y="13206"/>
                    <a:pt x="26624" y="13212"/>
                  </a:cubicBezTo>
                  <a:cubicBezTo>
                    <a:pt x="26657" y="13217"/>
                    <a:pt x="26690" y="13222"/>
                    <a:pt x="26723" y="13227"/>
                  </a:cubicBezTo>
                  <a:cubicBezTo>
                    <a:pt x="26748" y="13230"/>
                    <a:pt x="26773" y="13233"/>
                    <a:pt x="26798" y="13236"/>
                  </a:cubicBezTo>
                  <a:cubicBezTo>
                    <a:pt x="26861" y="13245"/>
                    <a:pt x="26923" y="13253"/>
                    <a:pt x="26986" y="13262"/>
                  </a:cubicBezTo>
                  <a:cubicBezTo>
                    <a:pt x="27053" y="13272"/>
                    <a:pt x="27120" y="13281"/>
                    <a:pt x="27187" y="13291"/>
                  </a:cubicBezTo>
                  <a:lnTo>
                    <a:pt x="27190" y="13291"/>
                  </a:lnTo>
                  <a:cubicBezTo>
                    <a:pt x="27278" y="13303"/>
                    <a:pt x="27364" y="13314"/>
                    <a:pt x="27450" y="13327"/>
                  </a:cubicBezTo>
                  <a:cubicBezTo>
                    <a:pt x="27531" y="13338"/>
                    <a:pt x="27613" y="13348"/>
                    <a:pt x="27692" y="13359"/>
                  </a:cubicBezTo>
                  <a:cubicBezTo>
                    <a:pt x="27702" y="13361"/>
                    <a:pt x="27711" y="13363"/>
                    <a:pt x="27720" y="13364"/>
                  </a:cubicBezTo>
                  <a:cubicBezTo>
                    <a:pt x="27785" y="13372"/>
                    <a:pt x="27847" y="13381"/>
                    <a:pt x="27910" y="13389"/>
                  </a:cubicBezTo>
                  <a:cubicBezTo>
                    <a:pt x="27957" y="13395"/>
                    <a:pt x="28003" y="13403"/>
                    <a:pt x="28050" y="13409"/>
                  </a:cubicBezTo>
                  <a:cubicBezTo>
                    <a:pt x="28180" y="13427"/>
                    <a:pt x="28308" y="13444"/>
                    <a:pt x="28433" y="13461"/>
                  </a:cubicBezTo>
                  <a:cubicBezTo>
                    <a:pt x="28440" y="13463"/>
                    <a:pt x="28447" y="13464"/>
                    <a:pt x="28455" y="13464"/>
                  </a:cubicBezTo>
                  <a:cubicBezTo>
                    <a:pt x="28874" y="13522"/>
                    <a:pt x="29257" y="13574"/>
                    <a:pt x="29575" y="13617"/>
                  </a:cubicBezTo>
                  <a:lnTo>
                    <a:pt x="29415" y="14809"/>
                  </a:lnTo>
                  <a:lnTo>
                    <a:pt x="32766" y="14534"/>
                  </a:lnTo>
                  <a:lnTo>
                    <a:pt x="32716" y="13408"/>
                  </a:lnTo>
                  <a:lnTo>
                    <a:pt x="29815" y="11832"/>
                  </a:lnTo>
                  <a:lnTo>
                    <a:pt x="29667" y="12933"/>
                  </a:lnTo>
                  <a:cubicBezTo>
                    <a:pt x="29411" y="12870"/>
                    <a:pt x="29110" y="12800"/>
                    <a:pt x="28780" y="12723"/>
                  </a:cubicBezTo>
                  <a:cubicBezTo>
                    <a:pt x="28776" y="12722"/>
                    <a:pt x="28771" y="12720"/>
                    <a:pt x="28765" y="12720"/>
                  </a:cubicBezTo>
                  <a:cubicBezTo>
                    <a:pt x="28673" y="12698"/>
                    <a:pt x="28577" y="12676"/>
                    <a:pt x="28480" y="12653"/>
                  </a:cubicBezTo>
                  <a:cubicBezTo>
                    <a:pt x="28472" y="12651"/>
                    <a:pt x="28466" y="12650"/>
                    <a:pt x="28458" y="12648"/>
                  </a:cubicBezTo>
                  <a:cubicBezTo>
                    <a:pt x="28358" y="12625"/>
                    <a:pt x="28257" y="12601"/>
                    <a:pt x="28154" y="12578"/>
                  </a:cubicBezTo>
                  <a:cubicBezTo>
                    <a:pt x="28144" y="12575"/>
                    <a:pt x="28133" y="12573"/>
                    <a:pt x="28124" y="12570"/>
                  </a:cubicBezTo>
                  <a:cubicBezTo>
                    <a:pt x="27911" y="12521"/>
                    <a:pt x="27692" y="12470"/>
                    <a:pt x="27472" y="12420"/>
                  </a:cubicBezTo>
                  <a:cubicBezTo>
                    <a:pt x="27464" y="12418"/>
                    <a:pt x="27458" y="12417"/>
                    <a:pt x="27452" y="12415"/>
                  </a:cubicBezTo>
                  <a:cubicBezTo>
                    <a:pt x="27236" y="12365"/>
                    <a:pt x="27015" y="12315"/>
                    <a:pt x="26798" y="12265"/>
                  </a:cubicBezTo>
                  <a:cubicBezTo>
                    <a:pt x="26776" y="12260"/>
                    <a:pt x="26754" y="12256"/>
                    <a:pt x="26734" y="12251"/>
                  </a:cubicBezTo>
                  <a:cubicBezTo>
                    <a:pt x="26637" y="12229"/>
                    <a:pt x="26542" y="12207"/>
                    <a:pt x="26448" y="12185"/>
                  </a:cubicBezTo>
                  <a:cubicBezTo>
                    <a:pt x="26431" y="12181"/>
                    <a:pt x="26415" y="12177"/>
                    <a:pt x="26398" y="12174"/>
                  </a:cubicBezTo>
                  <a:cubicBezTo>
                    <a:pt x="26298" y="12151"/>
                    <a:pt x="26198" y="12127"/>
                    <a:pt x="26098" y="12106"/>
                  </a:cubicBezTo>
                  <a:cubicBezTo>
                    <a:pt x="26091" y="12104"/>
                    <a:pt x="26085" y="12102"/>
                    <a:pt x="26079" y="12101"/>
                  </a:cubicBezTo>
                  <a:cubicBezTo>
                    <a:pt x="25929" y="12066"/>
                    <a:pt x="25782" y="12034"/>
                    <a:pt x="25638" y="12001"/>
                  </a:cubicBezTo>
                  <a:lnTo>
                    <a:pt x="25688" y="11707"/>
                  </a:lnTo>
                  <a:lnTo>
                    <a:pt x="23479" y="11019"/>
                  </a:lnTo>
                  <a:cubicBezTo>
                    <a:pt x="23441" y="10720"/>
                    <a:pt x="23368" y="10445"/>
                    <a:pt x="23263" y="10218"/>
                  </a:cubicBezTo>
                  <a:lnTo>
                    <a:pt x="23336" y="9831"/>
                  </a:lnTo>
                  <a:lnTo>
                    <a:pt x="22811" y="9681"/>
                  </a:lnTo>
                  <a:lnTo>
                    <a:pt x="22764" y="9879"/>
                  </a:lnTo>
                  <a:lnTo>
                    <a:pt x="15039" y="8001"/>
                  </a:lnTo>
                  <a:cubicBezTo>
                    <a:pt x="15113" y="7842"/>
                    <a:pt x="15158" y="7756"/>
                    <a:pt x="15158" y="7756"/>
                  </a:cubicBezTo>
                  <a:lnTo>
                    <a:pt x="14332" y="7381"/>
                  </a:lnTo>
                  <a:cubicBezTo>
                    <a:pt x="14332" y="7381"/>
                    <a:pt x="14218" y="7571"/>
                    <a:pt x="14057" y="7929"/>
                  </a:cubicBezTo>
                  <a:cubicBezTo>
                    <a:pt x="13609" y="7034"/>
                    <a:pt x="13030" y="5897"/>
                    <a:pt x="12882" y="5705"/>
                  </a:cubicBezTo>
                  <a:cubicBezTo>
                    <a:pt x="12758" y="5545"/>
                    <a:pt x="12527" y="5436"/>
                    <a:pt x="12323" y="5367"/>
                  </a:cubicBezTo>
                  <a:cubicBezTo>
                    <a:pt x="12441" y="5007"/>
                    <a:pt x="12506" y="4754"/>
                    <a:pt x="12506" y="4754"/>
                  </a:cubicBezTo>
                  <a:lnTo>
                    <a:pt x="11981" y="4429"/>
                  </a:lnTo>
                  <a:lnTo>
                    <a:pt x="11931" y="4029"/>
                  </a:lnTo>
                  <a:lnTo>
                    <a:pt x="10830" y="3478"/>
                  </a:lnTo>
                  <a:lnTo>
                    <a:pt x="10349" y="2581"/>
                  </a:lnTo>
                  <a:lnTo>
                    <a:pt x="10355" y="2578"/>
                  </a:lnTo>
                  <a:cubicBezTo>
                    <a:pt x="10355" y="2578"/>
                    <a:pt x="10574" y="2182"/>
                    <a:pt x="10638" y="1818"/>
                  </a:cubicBezTo>
                  <a:cubicBezTo>
                    <a:pt x="10638" y="1818"/>
                    <a:pt x="10640" y="1819"/>
                    <a:pt x="10640" y="1819"/>
                  </a:cubicBezTo>
                  <a:cubicBezTo>
                    <a:pt x="10641" y="1809"/>
                    <a:pt x="10643" y="1798"/>
                    <a:pt x="10644" y="1785"/>
                  </a:cubicBezTo>
                  <a:cubicBezTo>
                    <a:pt x="10646" y="1773"/>
                    <a:pt x="10647" y="1758"/>
                    <a:pt x="10649" y="1746"/>
                  </a:cubicBezTo>
                  <a:cubicBezTo>
                    <a:pt x="10652" y="1721"/>
                    <a:pt x="10654" y="1696"/>
                    <a:pt x="10655" y="1672"/>
                  </a:cubicBezTo>
                  <a:cubicBezTo>
                    <a:pt x="10655" y="1663"/>
                    <a:pt x="10657" y="1652"/>
                    <a:pt x="10657" y="1643"/>
                  </a:cubicBezTo>
                  <a:cubicBezTo>
                    <a:pt x="10657" y="1610"/>
                    <a:pt x="10655" y="1579"/>
                    <a:pt x="10651" y="1547"/>
                  </a:cubicBezTo>
                  <a:cubicBezTo>
                    <a:pt x="10651" y="1541"/>
                    <a:pt x="10647" y="1535"/>
                    <a:pt x="10647" y="1527"/>
                  </a:cubicBezTo>
                  <a:cubicBezTo>
                    <a:pt x="10643" y="1504"/>
                    <a:pt x="10638" y="1482"/>
                    <a:pt x="10630" y="1460"/>
                  </a:cubicBezTo>
                  <a:cubicBezTo>
                    <a:pt x="10627" y="1450"/>
                    <a:pt x="10624" y="1441"/>
                    <a:pt x="10619" y="1432"/>
                  </a:cubicBezTo>
                  <a:cubicBezTo>
                    <a:pt x="10611" y="1415"/>
                    <a:pt x="10604" y="1397"/>
                    <a:pt x="10593" y="1382"/>
                  </a:cubicBezTo>
                  <a:cubicBezTo>
                    <a:pt x="10588" y="1374"/>
                    <a:pt x="10582" y="1364"/>
                    <a:pt x="10575" y="1357"/>
                  </a:cubicBezTo>
                  <a:cubicBezTo>
                    <a:pt x="10563" y="1341"/>
                    <a:pt x="10549" y="1327"/>
                    <a:pt x="10535" y="1314"/>
                  </a:cubicBezTo>
                  <a:cubicBezTo>
                    <a:pt x="10527" y="1308"/>
                    <a:pt x="10521" y="1302"/>
                    <a:pt x="10513" y="1296"/>
                  </a:cubicBezTo>
                  <a:cubicBezTo>
                    <a:pt x="10490" y="1278"/>
                    <a:pt x="10463" y="1263"/>
                    <a:pt x="10430" y="1252"/>
                  </a:cubicBezTo>
                  <a:cubicBezTo>
                    <a:pt x="10326" y="1214"/>
                    <a:pt x="10171" y="1187"/>
                    <a:pt x="9980" y="1187"/>
                  </a:cubicBezTo>
                  <a:cubicBezTo>
                    <a:pt x="9824" y="1187"/>
                    <a:pt x="9644" y="1205"/>
                    <a:pt x="9450" y="1250"/>
                  </a:cubicBezTo>
                  <a:cubicBezTo>
                    <a:pt x="9437" y="1253"/>
                    <a:pt x="9425" y="1257"/>
                    <a:pt x="9412" y="1260"/>
                  </a:cubicBezTo>
                  <a:cubicBezTo>
                    <a:pt x="9420" y="1121"/>
                    <a:pt x="9395" y="972"/>
                    <a:pt x="9331" y="824"/>
                  </a:cubicBezTo>
                  <a:cubicBezTo>
                    <a:pt x="9125" y="335"/>
                    <a:pt x="8586" y="1"/>
                    <a:pt x="8056" y="1"/>
                  </a:cubicBezTo>
                  <a:close/>
                </a:path>
              </a:pathLst>
            </a:custGeom>
            <a:solidFill>
              <a:schemeClr val="dk2"/>
            </a:solidFill>
            <a:ln cap="flat" cmpd="sng" w="1524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 name="Google Shape;1103;p36"/>
            <p:cNvGrpSpPr/>
            <p:nvPr/>
          </p:nvGrpSpPr>
          <p:grpSpPr>
            <a:xfrm flipH="1">
              <a:off x="1915325" y="2887860"/>
              <a:ext cx="1906344" cy="1709929"/>
              <a:chOff x="1210150" y="2837086"/>
              <a:chExt cx="980126" cy="879141"/>
            </a:xfrm>
          </p:grpSpPr>
          <p:sp>
            <p:nvSpPr>
              <p:cNvPr id="1104" name="Google Shape;1104;p36"/>
              <p:cNvSpPr/>
              <p:nvPr/>
            </p:nvSpPr>
            <p:spPr>
              <a:xfrm>
                <a:off x="1809158" y="3231901"/>
                <a:ext cx="52641" cy="42089"/>
              </a:xfrm>
              <a:custGeom>
                <a:rect b="b" l="l" r="r" t="t"/>
                <a:pathLst>
                  <a:path extrusionOk="0" h="1420" w="1776">
                    <a:moveTo>
                      <a:pt x="930" y="0"/>
                    </a:moveTo>
                    <a:lnTo>
                      <a:pt x="159" y="248"/>
                    </a:lnTo>
                    <a:lnTo>
                      <a:pt x="0" y="1420"/>
                    </a:lnTo>
                    <a:cubicBezTo>
                      <a:pt x="549" y="1228"/>
                      <a:pt x="1775" y="616"/>
                      <a:pt x="1775" y="616"/>
                    </a:cubicBezTo>
                    <a:lnTo>
                      <a:pt x="930" y="0"/>
                    </a:ln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6"/>
              <p:cNvSpPr/>
              <p:nvPr/>
            </p:nvSpPr>
            <p:spPr>
              <a:xfrm>
                <a:off x="2089974" y="3190967"/>
                <a:ext cx="100302" cy="89098"/>
              </a:xfrm>
              <a:custGeom>
                <a:rect b="b" l="l" r="r" t="t"/>
                <a:pathLst>
                  <a:path extrusionOk="0" h="3006" w="3384">
                    <a:moveTo>
                      <a:pt x="404" y="1"/>
                    </a:moveTo>
                    <a:lnTo>
                      <a:pt x="1" y="3005"/>
                    </a:lnTo>
                    <a:lnTo>
                      <a:pt x="1" y="3005"/>
                    </a:lnTo>
                    <a:lnTo>
                      <a:pt x="3383" y="2727"/>
                    </a:lnTo>
                    <a:lnTo>
                      <a:pt x="3333" y="1591"/>
                    </a:lnTo>
                    <a:lnTo>
                      <a:pt x="4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6"/>
              <p:cNvSpPr/>
              <p:nvPr/>
            </p:nvSpPr>
            <p:spPr>
              <a:xfrm>
                <a:off x="1902941" y="3181245"/>
                <a:ext cx="221885" cy="64912"/>
              </a:xfrm>
              <a:custGeom>
                <a:rect b="b" l="l" r="r" t="t"/>
                <a:pathLst>
                  <a:path extrusionOk="0" h="2190" w="7486">
                    <a:moveTo>
                      <a:pt x="303" y="1"/>
                    </a:moveTo>
                    <a:lnTo>
                      <a:pt x="1" y="1237"/>
                    </a:lnTo>
                    <a:cubicBezTo>
                      <a:pt x="1" y="1237"/>
                      <a:pt x="5130" y="1951"/>
                      <a:pt x="6841" y="2181"/>
                    </a:cubicBezTo>
                    <a:cubicBezTo>
                      <a:pt x="6884" y="2187"/>
                      <a:pt x="6924" y="2189"/>
                      <a:pt x="6961" y="2189"/>
                    </a:cubicBezTo>
                    <a:cubicBezTo>
                      <a:pt x="7485" y="2189"/>
                      <a:pt x="7444" y="1653"/>
                      <a:pt x="6917" y="1523"/>
                    </a:cubicBezTo>
                    <a:cubicBezTo>
                      <a:pt x="5292" y="1126"/>
                      <a:pt x="303" y="1"/>
                      <a:pt x="3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6"/>
              <p:cNvSpPr/>
              <p:nvPr/>
            </p:nvSpPr>
            <p:spPr>
              <a:xfrm>
                <a:off x="1323140" y="2840910"/>
                <a:ext cx="185576" cy="145858"/>
              </a:xfrm>
              <a:custGeom>
                <a:rect b="b" l="l" r="r" t="t"/>
                <a:pathLst>
                  <a:path extrusionOk="0" h="4921" w="6261">
                    <a:moveTo>
                      <a:pt x="3407" y="1"/>
                    </a:moveTo>
                    <a:cubicBezTo>
                      <a:pt x="2709" y="1"/>
                      <a:pt x="2043" y="273"/>
                      <a:pt x="1540" y="705"/>
                    </a:cubicBezTo>
                    <a:cubicBezTo>
                      <a:pt x="303" y="1765"/>
                      <a:pt x="0" y="4063"/>
                      <a:pt x="1919" y="4920"/>
                    </a:cubicBezTo>
                    <a:lnTo>
                      <a:pt x="6260" y="2093"/>
                    </a:lnTo>
                    <a:cubicBezTo>
                      <a:pt x="5511" y="580"/>
                      <a:pt x="4425" y="1"/>
                      <a:pt x="34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6"/>
              <p:cNvSpPr/>
              <p:nvPr/>
            </p:nvSpPr>
            <p:spPr>
              <a:xfrm>
                <a:off x="1324355" y="2863941"/>
                <a:ext cx="152320" cy="122828"/>
              </a:xfrm>
              <a:custGeom>
                <a:rect b="b" l="l" r="r" t="t"/>
                <a:pathLst>
                  <a:path extrusionOk="0" h="4144" w="5139">
                    <a:moveTo>
                      <a:pt x="1420" y="0"/>
                    </a:moveTo>
                    <a:lnTo>
                      <a:pt x="1420" y="0"/>
                    </a:lnTo>
                    <a:cubicBezTo>
                      <a:pt x="251" y="1087"/>
                      <a:pt x="0" y="3304"/>
                      <a:pt x="1878" y="4143"/>
                    </a:cubicBezTo>
                    <a:lnTo>
                      <a:pt x="5138" y="2020"/>
                    </a:lnTo>
                    <a:lnTo>
                      <a:pt x="5138" y="2020"/>
                    </a:lnTo>
                    <a:cubicBezTo>
                      <a:pt x="4739" y="2238"/>
                      <a:pt x="4246" y="2368"/>
                      <a:pt x="3712" y="2368"/>
                    </a:cubicBezTo>
                    <a:cubicBezTo>
                      <a:pt x="2379" y="2368"/>
                      <a:pt x="1298" y="1562"/>
                      <a:pt x="1298" y="567"/>
                    </a:cubicBezTo>
                    <a:cubicBezTo>
                      <a:pt x="1298" y="369"/>
                      <a:pt x="1341" y="179"/>
                      <a:pt x="14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6"/>
              <p:cNvSpPr/>
              <p:nvPr/>
            </p:nvSpPr>
            <p:spPr>
              <a:xfrm>
                <a:off x="1566994" y="2994538"/>
                <a:ext cx="145206" cy="277253"/>
              </a:xfrm>
              <a:custGeom>
                <a:rect b="b" l="l" r="r" t="t"/>
                <a:pathLst>
                  <a:path extrusionOk="0" h="9354" w="4899">
                    <a:moveTo>
                      <a:pt x="1" y="0"/>
                    </a:moveTo>
                    <a:lnTo>
                      <a:pt x="52" y="8370"/>
                    </a:lnTo>
                    <a:cubicBezTo>
                      <a:pt x="52" y="8370"/>
                      <a:pt x="2551" y="9354"/>
                      <a:pt x="2752" y="9354"/>
                    </a:cubicBezTo>
                    <a:cubicBezTo>
                      <a:pt x="2955" y="9354"/>
                      <a:pt x="4898" y="5872"/>
                      <a:pt x="4898" y="5872"/>
                    </a:cubicBezTo>
                    <a:lnTo>
                      <a:pt x="2707" y="3820"/>
                    </a:lnTo>
                    <a:cubicBezTo>
                      <a:pt x="2707" y="3820"/>
                      <a:pt x="1213" y="771"/>
                      <a:pt x="961" y="445"/>
                    </a:cubicBezTo>
                    <a:cubicBezTo>
                      <a:pt x="708" y="117"/>
                      <a:pt x="1"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6"/>
              <p:cNvSpPr/>
              <p:nvPr/>
            </p:nvSpPr>
            <p:spPr>
              <a:xfrm>
                <a:off x="1568239" y="3127150"/>
                <a:ext cx="93840" cy="144643"/>
              </a:xfrm>
              <a:custGeom>
                <a:rect b="b" l="l" r="r" t="t"/>
                <a:pathLst>
                  <a:path extrusionOk="0" h="4880" w="3166">
                    <a:moveTo>
                      <a:pt x="944" y="0"/>
                    </a:moveTo>
                    <a:cubicBezTo>
                      <a:pt x="944" y="0"/>
                      <a:pt x="444" y="1190"/>
                      <a:pt x="1" y="2267"/>
                    </a:cubicBezTo>
                    <a:lnTo>
                      <a:pt x="10" y="3896"/>
                    </a:lnTo>
                    <a:cubicBezTo>
                      <a:pt x="10" y="3896"/>
                      <a:pt x="2509" y="4880"/>
                      <a:pt x="2710" y="4880"/>
                    </a:cubicBezTo>
                    <a:cubicBezTo>
                      <a:pt x="2730" y="4880"/>
                      <a:pt x="2766" y="4848"/>
                      <a:pt x="2813" y="4791"/>
                    </a:cubicBezTo>
                    <a:lnTo>
                      <a:pt x="3166" y="2692"/>
                    </a:lnTo>
                    <a:lnTo>
                      <a:pt x="9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6"/>
              <p:cNvSpPr/>
              <p:nvPr/>
            </p:nvSpPr>
            <p:spPr>
              <a:xfrm>
                <a:off x="1628409" y="3152819"/>
                <a:ext cx="222211" cy="133143"/>
              </a:xfrm>
              <a:custGeom>
                <a:rect b="b" l="l" r="r" t="t"/>
                <a:pathLst>
                  <a:path extrusionOk="0" h="4492" w="7497">
                    <a:moveTo>
                      <a:pt x="2397" y="1"/>
                    </a:moveTo>
                    <a:cubicBezTo>
                      <a:pt x="2397" y="1"/>
                      <a:pt x="100" y="1970"/>
                      <a:pt x="50" y="2172"/>
                    </a:cubicBezTo>
                    <a:cubicBezTo>
                      <a:pt x="0" y="2373"/>
                      <a:pt x="115" y="3749"/>
                      <a:pt x="680" y="4014"/>
                    </a:cubicBezTo>
                    <a:cubicBezTo>
                      <a:pt x="1202" y="4258"/>
                      <a:pt x="2455" y="4492"/>
                      <a:pt x="3740" y="4492"/>
                    </a:cubicBezTo>
                    <a:cubicBezTo>
                      <a:pt x="4449" y="4492"/>
                      <a:pt x="5168" y="4420"/>
                      <a:pt x="5779" y="4241"/>
                    </a:cubicBezTo>
                    <a:cubicBezTo>
                      <a:pt x="7497" y="3737"/>
                      <a:pt x="6537" y="1944"/>
                      <a:pt x="6537" y="1944"/>
                    </a:cubicBezTo>
                    <a:lnTo>
                      <a:pt x="2397" y="1"/>
                    </a:ln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6"/>
              <p:cNvSpPr/>
              <p:nvPr/>
            </p:nvSpPr>
            <p:spPr>
              <a:xfrm>
                <a:off x="1639110" y="3220430"/>
                <a:ext cx="127719" cy="65534"/>
              </a:xfrm>
              <a:custGeom>
                <a:rect b="b" l="l" r="r" t="t"/>
                <a:pathLst>
                  <a:path extrusionOk="0" h="2211" w="4309">
                    <a:moveTo>
                      <a:pt x="0" y="0"/>
                    </a:moveTo>
                    <a:lnTo>
                      <a:pt x="380" y="1760"/>
                    </a:lnTo>
                    <a:cubicBezTo>
                      <a:pt x="931" y="1994"/>
                      <a:pt x="2142" y="2210"/>
                      <a:pt x="3380" y="2210"/>
                    </a:cubicBezTo>
                    <a:cubicBezTo>
                      <a:pt x="3426" y="2210"/>
                      <a:pt x="3471" y="2210"/>
                      <a:pt x="3516" y="2209"/>
                    </a:cubicBezTo>
                    <a:cubicBezTo>
                      <a:pt x="3537" y="1081"/>
                      <a:pt x="4308" y="555"/>
                      <a:pt x="4308" y="555"/>
                    </a:cubicBezTo>
                    <a:lnTo>
                      <a:pt x="0" y="0"/>
                    </a:ln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6"/>
              <p:cNvSpPr/>
              <p:nvPr/>
            </p:nvSpPr>
            <p:spPr>
              <a:xfrm>
                <a:off x="1600192" y="3186995"/>
                <a:ext cx="59369" cy="92981"/>
              </a:xfrm>
              <a:custGeom>
                <a:rect b="b" l="l" r="r" t="t"/>
                <a:pathLst>
                  <a:path extrusionOk="0" h="3137" w="2003">
                    <a:moveTo>
                      <a:pt x="624" y="0"/>
                    </a:moveTo>
                    <a:cubicBezTo>
                      <a:pt x="624" y="0"/>
                      <a:pt x="1" y="977"/>
                      <a:pt x="421" y="2525"/>
                    </a:cubicBezTo>
                    <a:lnTo>
                      <a:pt x="793" y="3136"/>
                    </a:lnTo>
                    <a:lnTo>
                      <a:pt x="2003" y="3030"/>
                    </a:lnTo>
                    <a:cubicBezTo>
                      <a:pt x="1347" y="1633"/>
                      <a:pt x="1701" y="219"/>
                      <a:pt x="1701" y="219"/>
                    </a:cubicBezTo>
                    <a:lnTo>
                      <a:pt x="6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6"/>
              <p:cNvSpPr/>
              <p:nvPr/>
            </p:nvSpPr>
            <p:spPr>
              <a:xfrm>
                <a:off x="1897695" y="3165565"/>
                <a:ext cx="80858" cy="70336"/>
              </a:xfrm>
              <a:custGeom>
                <a:rect b="b" l="l" r="r" t="t"/>
                <a:pathLst>
                  <a:path extrusionOk="0" h="2373" w="2728">
                    <a:moveTo>
                      <a:pt x="381" y="0"/>
                    </a:moveTo>
                    <a:lnTo>
                      <a:pt x="1" y="2170"/>
                    </a:lnTo>
                    <a:lnTo>
                      <a:pt x="2449" y="2373"/>
                    </a:lnTo>
                    <a:lnTo>
                      <a:pt x="2727" y="732"/>
                    </a:lnTo>
                    <a:lnTo>
                      <a:pt x="38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6"/>
              <p:cNvSpPr/>
              <p:nvPr/>
            </p:nvSpPr>
            <p:spPr>
              <a:xfrm>
                <a:off x="1897695" y="3165565"/>
                <a:ext cx="76323" cy="70336"/>
              </a:xfrm>
              <a:custGeom>
                <a:rect b="b" l="l" r="r" t="t"/>
                <a:pathLst>
                  <a:path extrusionOk="0" h="2373" w="2575">
                    <a:moveTo>
                      <a:pt x="381" y="0"/>
                    </a:moveTo>
                    <a:lnTo>
                      <a:pt x="1" y="2170"/>
                    </a:lnTo>
                    <a:lnTo>
                      <a:pt x="2449" y="2373"/>
                    </a:lnTo>
                    <a:lnTo>
                      <a:pt x="2575" y="1636"/>
                    </a:lnTo>
                    <a:lnTo>
                      <a:pt x="902" y="1346"/>
                    </a:lnTo>
                    <a:lnTo>
                      <a:pt x="585" y="64"/>
                    </a:lnTo>
                    <a:lnTo>
                      <a:pt x="3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6"/>
              <p:cNvSpPr/>
              <p:nvPr/>
            </p:nvSpPr>
            <p:spPr>
              <a:xfrm>
                <a:off x="1875257" y="3137110"/>
                <a:ext cx="45972" cy="118234"/>
              </a:xfrm>
              <a:custGeom>
                <a:rect b="b" l="l" r="r" t="t"/>
                <a:pathLst>
                  <a:path extrusionOk="0" h="3989" w="1551">
                    <a:moveTo>
                      <a:pt x="935" y="0"/>
                    </a:moveTo>
                    <a:lnTo>
                      <a:pt x="0" y="3989"/>
                    </a:lnTo>
                    <a:cubicBezTo>
                      <a:pt x="1419" y="3343"/>
                      <a:pt x="1550" y="972"/>
                      <a:pt x="9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6"/>
              <p:cNvSpPr/>
              <p:nvPr/>
            </p:nvSpPr>
            <p:spPr>
              <a:xfrm>
                <a:off x="1608194" y="3072789"/>
                <a:ext cx="291272" cy="181575"/>
              </a:xfrm>
              <a:custGeom>
                <a:rect b="b" l="l" r="r" t="t"/>
                <a:pathLst>
                  <a:path extrusionOk="0" h="6126" w="9827">
                    <a:moveTo>
                      <a:pt x="1245" y="0"/>
                    </a:moveTo>
                    <a:cubicBezTo>
                      <a:pt x="1245" y="0"/>
                      <a:pt x="33" y="2323"/>
                      <a:pt x="0" y="5283"/>
                    </a:cubicBezTo>
                    <a:lnTo>
                      <a:pt x="8951" y="6126"/>
                    </a:lnTo>
                    <a:lnTo>
                      <a:pt x="9827" y="2087"/>
                    </a:lnTo>
                    <a:lnTo>
                      <a:pt x="12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6"/>
              <p:cNvSpPr/>
              <p:nvPr/>
            </p:nvSpPr>
            <p:spPr>
              <a:xfrm>
                <a:off x="1613382" y="3072789"/>
                <a:ext cx="282291" cy="121524"/>
              </a:xfrm>
              <a:custGeom>
                <a:rect b="b" l="l" r="r" t="t"/>
                <a:pathLst>
                  <a:path extrusionOk="0" h="4100" w="9524">
                    <a:moveTo>
                      <a:pt x="1070" y="0"/>
                    </a:moveTo>
                    <a:cubicBezTo>
                      <a:pt x="1070" y="0"/>
                      <a:pt x="344" y="1394"/>
                      <a:pt x="1" y="3399"/>
                    </a:cubicBezTo>
                    <a:lnTo>
                      <a:pt x="1305" y="2460"/>
                    </a:lnTo>
                    <a:lnTo>
                      <a:pt x="9216" y="4100"/>
                    </a:lnTo>
                    <a:lnTo>
                      <a:pt x="9523" y="2683"/>
                    </a:lnTo>
                    <a:lnTo>
                      <a:pt x="1652" y="703"/>
                    </a:lnTo>
                    <a:lnTo>
                      <a:pt x="1234" y="40"/>
                    </a:lnTo>
                    <a:lnTo>
                      <a:pt x="1070" y="0"/>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6"/>
              <p:cNvSpPr/>
              <p:nvPr/>
            </p:nvSpPr>
            <p:spPr>
              <a:xfrm>
                <a:off x="1269402" y="3617941"/>
                <a:ext cx="85897" cy="98286"/>
              </a:xfrm>
              <a:custGeom>
                <a:rect b="b" l="l" r="r" t="t"/>
                <a:pathLst>
                  <a:path extrusionOk="0" h="3316" w="2898">
                    <a:moveTo>
                      <a:pt x="2647" y="1"/>
                    </a:moveTo>
                    <a:cubicBezTo>
                      <a:pt x="2647" y="1"/>
                      <a:pt x="344" y="34"/>
                      <a:pt x="292" y="34"/>
                    </a:cubicBezTo>
                    <a:cubicBezTo>
                      <a:pt x="242" y="34"/>
                      <a:pt x="0" y="1599"/>
                      <a:pt x="8" y="1717"/>
                    </a:cubicBezTo>
                    <a:cubicBezTo>
                      <a:pt x="17" y="1835"/>
                      <a:pt x="374" y="3315"/>
                      <a:pt x="374" y="3315"/>
                    </a:cubicBezTo>
                    <a:lnTo>
                      <a:pt x="2007" y="3315"/>
                    </a:lnTo>
                    <a:cubicBezTo>
                      <a:pt x="2007" y="3315"/>
                      <a:pt x="1978" y="2676"/>
                      <a:pt x="1909" y="2643"/>
                    </a:cubicBezTo>
                    <a:cubicBezTo>
                      <a:pt x="1839" y="2608"/>
                      <a:pt x="1319" y="2407"/>
                      <a:pt x="1319" y="2407"/>
                    </a:cubicBezTo>
                    <a:lnTo>
                      <a:pt x="1314" y="1395"/>
                    </a:lnTo>
                    <a:lnTo>
                      <a:pt x="2898" y="690"/>
                    </a:lnTo>
                    <a:lnTo>
                      <a:pt x="26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6"/>
              <p:cNvSpPr/>
              <p:nvPr/>
            </p:nvSpPr>
            <p:spPr>
              <a:xfrm>
                <a:off x="1685082" y="3587352"/>
                <a:ext cx="177514" cy="127333"/>
              </a:xfrm>
              <a:custGeom>
                <a:rect b="b" l="l" r="r" t="t"/>
                <a:pathLst>
                  <a:path extrusionOk="0" h="4296" w="5989">
                    <a:moveTo>
                      <a:pt x="768" y="1"/>
                    </a:moveTo>
                    <a:cubicBezTo>
                      <a:pt x="559" y="1"/>
                      <a:pt x="1" y="315"/>
                      <a:pt x="1" y="315"/>
                    </a:cubicBezTo>
                    <a:lnTo>
                      <a:pt x="395" y="2931"/>
                    </a:lnTo>
                    <a:lnTo>
                      <a:pt x="365" y="4296"/>
                    </a:lnTo>
                    <a:lnTo>
                      <a:pt x="5989" y="4296"/>
                    </a:lnTo>
                    <a:lnTo>
                      <a:pt x="5733" y="3641"/>
                    </a:lnTo>
                    <a:lnTo>
                      <a:pt x="3350" y="3262"/>
                    </a:lnTo>
                    <a:lnTo>
                      <a:pt x="1700" y="2598"/>
                    </a:lnTo>
                    <a:cubicBezTo>
                      <a:pt x="1700" y="2598"/>
                      <a:pt x="888" y="221"/>
                      <a:pt x="845" y="43"/>
                    </a:cubicBezTo>
                    <a:cubicBezTo>
                      <a:pt x="838" y="13"/>
                      <a:pt x="810" y="1"/>
                      <a:pt x="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6"/>
              <p:cNvSpPr/>
              <p:nvPr/>
            </p:nvSpPr>
            <p:spPr>
              <a:xfrm>
                <a:off x="1364281" y="2950077"/>
                <a:ext cx="56138" cy="68824"/>
              </a:xfrm>
              <a:custGeom>
                <a:rect b="b" l="l" r="r" t="t"/>
                <a:pathLst>
                  <a:path extrusionOk="0" h="2322" w="1894">
                    <a:moveTo>
                      <a:pt x="1894" y="0"/>
                    </a:moveTo>
                    <a:lnTo>
                      <a:pt x="0" y="1112"/>
                    </a:lnTo>
                    <a:cubicBezTo>
                      <a:pt x="0" y="1112"/>
                      <a:pt x="239" y="2322"/>
                      <a:pt x="1415" y="2322"/>
                    </a:cubicBezTo>
                    <a:cubicBezTo>
                      <a:pt x="1509" y="2322"/>
                      <a:pt x="1610" y="2314"/>
                      <a:pt x="1717" y="2297"/>
                    </a:cubicBezTo>
                    <a:lnTo>
                      <a:pt x="1717" y="2222"/>
                    </a:lnTo>
                    <a:lnTo>
                      <a:pt x="189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6"/>
              <p:cNvSpPr/>
              <p:nvPr/>
            </p:nvSpPr>
            <p:spPr>
              <a:xfrm>
                <a:off x="1286979" y="2987987"/>
                <a:ext cx="485088" cy="728225"/>
              </a:xfrm>
              <a:custGeom>
                <a:rect b="b" l="l" r="r" t="t"/>
                <a:pathLst>
                  <a:path extrusionOk="0" h="24569" w="16366">
                    <a:moveTo>
                      <a:pt x="4948" y="1"/>
                    </a:moveTo>
                    <a:cubicBezTo>
                      <a:pt x="4679" y="1"/>
                      <a:pt x="1818" y="707"/>
                      <a:pt x="1818" y="808"/>
                    </a:cubicBezTo>
                    <a:cubicBezTo>
                      <a:pt x="1818" y="909"/>
                      <a:pt x="0" y="12251"/>
                      <a:pt x="0" y="12351"/>
                    </a:cubicBezTo>
                    <a:cubicBezTo>
                      <a:pt x="0" y="12452"/>
                      <a:pt x="2398" y="19429"/>
                      <a:pt x="2398" y="19429"/>
                    </a:cubicBezTo>
                    <a:cubicBezTo>
                      <a:pt x="2398" y="19429"/>
                      <a:pt x="590" y="20513"/>
                      <a:pt x="522" y="20714"/>
                    </a:cubicBezTo>
                    <a:cubicBezTo>
                      <a:pt x="454" y="20917"/>
                      <a:pt x="437" y="23390"/>
                      <a:pt x="505" y="23492"/>
                    </a:cubicBezTo>
                    <a:cubicBezTo>
                      <a:pt x="572" y="23592"/>
                      <a:pt x="2188" y="24568"/>
                      <a:pt x="2188" y="24568"/>
                    </a:cubicBezTo>
                    <a:lnTo>
                      <a:pt x="7976" y="24568"/>
                    </a:lnTo>
                    <a:cubicBezTo>
                      <a:pt x="7976" y="24568"/>
                      <a:pt x="8852" y="23726"/>
                      <a:pt x="8852" y="23592"/>
                    </a:cubicBezTo>
                    <a:cubicBezTo>
                      <a:pt x="8852" y="23457"/>
                      <a:pt x="8483" y="17118"/>
                      <a:pt x="8483" y="17118"/>
                    </a:cubicBezTo>
                    <a:lnTo>
                      <a:pt x="10535" y="16963"/>
                    </a:lnTo>
                    <a:lnTo>
                      <a:pt x="11982" y="22583"/>
                    </a:lnTo>
                    <a:lnTo>
                      <a:pt x="15001" y="22358"/>
                    </a:lnTo>
                    <a:lnTo>
                      <a:pt x="16365" y="20202"/>
                    </a:lnTo>
                    <a:lnTo>
                      <a:pt x="15313" y="14640"/>
                    </a:lnTo>
                    <a:cubicBezTo>
                      <a:pt x="15313" y="14640"/>
                      <a:pt x="14673" y="11073"/>
                      <a:pt x="14539" y="10939"/>
                    </a:cubicBezTo>
                    <a:cubicBezTo>
                      <a:pt x="14404" y="10804"/>
                      <a:pt x="9895" y="10769"/>
                      <a:pt x="9895" y="10769"/>
                    </a:cubicBezTo>
                    <a:lnTo>
                      <a:pt x="9491" y="8885"/>
                    </a:lnTo>
                    <a:lnTo>
                      <a:pt x="10467" y="4275"/>
                    </a:lnTo>
                    <a:lnTo>
                      <a:pt x="9726" y="236"/>
                    </a:lnTo>
                    <a:cubicBezTo>
                      <a:pt x="9726" y="236"/>
                      <a:pt x="5217" y="1"/>
                      <a:pt x="49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6"/>
              <p:cNvSpPr/>
              <p:nvPr/>
            </p:nvSpPr>
            <p:spPr>
              <a:xfrm>
                <a:off x="1475019" y="3130055"/>
                <a:ext cx="243048" cy="207717"/>
              </a:xfrm>
              <a:custGeom>
                <a:rect b="b" l="l" r="r" t="t"/>
                <a:pathLst>
                  <a:path extrusionOk="0" h="7008" w="8200">
                    <a:moveTo>
                      <a:pt x="4012" y="1"/>
                    </a:moveTo>
                    <a:lnTo>
                      <a:pt x="875" y="20"/>
                    </a:lnTo>
                    <a:lnTo>
                      <a:pt x="1" y="2612"/>
                    </a:lnTo>
                    <a:lnTo>
                      <a:pt x="2255" y="5943"/>
                    </a:lnTo>
                    <a:lnTo>
                      <a:pt x="1653" y="7008"/>
                    </a:lnTo>
                    <a:lnTo>
                      <a:pt x="8199" y="6152"/>
                    </a:lnTo>
                    <a:lnTo>
                      <a:pt x="8195" y="6146"/>
                    </a:lnTo>
                    <a:cubicBezTo>
                      <a:pt x="8060" y="6011"/>
                      <a:pt x="3551" y="5976"/>
                      <a:pt x="3551" y="5976"/>
                    </a:cubicBezTo>
                    <a:lnTo>
                      <a:pt x="3147" y="4092"/>
                    </a:lnTo>
                    <a:lnTo>
                      <a:pt x="4012" y="1"/>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6"/>
              <p:cNvSpPr/>
              <p:nvPr/>
            </p:nvSpPr>
            <p:spPr>
              <a:xfrm>
                <a:off x="1286979" y="3203446"/>
                <a:ext cx="219010" cy="262521"/>
              </a:xfrm>
              <a:custGeom>
                <a:rect b="b" l="l" r="r" t="t"/>
                <a:pathLst>
                  <a:path extrusionOk="0" h="8857" w="7389">
                    <a:moveTo>
                      <a:pt x="7388" y="0"/>
                    </a:moveTo>
                    <a:lnTo>
                      <a:pt x="439" y="2276"/>
                    </a:lnTo>
                    <a:cubicBezTo>
                      <a:pt x="186" y="3869"/>
                      <a:pt x="0" y="5050"/>
                      <a:pt x="0" y="5082"/>
                    </a:cubicBezTo>
                    <a:cubicBezTo>
                      <a:pt x="0" y="5135"/>
                      <a:pt x="646" y="7037"/>
                      <a:pt x="1266" y="8856"/>
                    </a:cubicBezTo>
                    <a:cubicBezTo>
                      <a:pt x="4303" y="6168"/>
                      <a:pt x="7388" y="0"/>
                      <a:pt x="7388" y="0"/>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6"/>
              <p:cNvSpPr/>
              <p:nvPr/>
            </p:nvSpPr>
            <p:spPr>
              <a:xfrm>
                <a:off x="1373707" y="2987987"/>
                <a:ext cx="202589" cy="139693"/>
              </a:xfrm>
              <a:custGeom>
                <a:rect b="b" l="l" r="r" t="t"/>
                <a:pathLst>
                  <a:path extrusionOk="0" h="4713" w="6835">
                    <a:moveTo>
                      <a:pt x="2022" y="1"/>
                    </a:moveTo>
                    <a:cubicBezTo>
                      <a:pt x="1866" y="1"/>
                      <a:pt x="836" y="238"/>
                      <a:pt x="0" y="459"/>
                    </a:cubicBezTo>
                    <a:cubicBezTo>
                      <a:pt x="888" y="2051"/>
                      <a:pt x="1045" y="4712"/>
                      <a:pt x="1045" y="4712"/>
                    </a:cubicBezTo>
                    <a:lnTo>
                      <a:pt x="6835" y="4476"/>
                    </a:lnTo>
                    <a:cubicBezTo>
                      <a:pt x="6835" y="4476"/>
                      <a:pt x="6730" y="1897"/>
                      <a:pt x="6212" y="205"/>
                    </a:cubicBezTo>
                    <a:cubicBezTo>
                      <a:pt x="4979" y="141"/>
                      <a:pt x="2230" y="1"/>
                      <a:pt x="2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6"/>
              <p:cNvSpPr/>
              <p:nvPr/>
            </p:nvSpPr>
            <p:spPr>
              <a:xfrm>
                <a:off x="1373707" y="2987987"/>
                <a:ext cx="144228" cy="81629"/>
              </a:xfrm>
              <a:custGeom>
                <a:rect b="b" l="l" r="r" t="t"/>
                <a:pathLst>
                  <a:path extrusionOk="0" h="2754" w="4866">
                    <a:moveTo>
                      <a:pt x="2022" y="1"/>
                    </a:moveTo>
                    <a:cubicBezTo>
                      <a:pt x="1864" y="1"/>
                      <a:pt x="836" y="238"/>
                      <a:pt x="0" y="459"/>
                    </a:cubicBezTo>
                    <a:cubicBezTo>
                      <a:pt x="177" y="776"/>
                      <a:pt x="324" y="1136"/>
                      <a:pt x="448" y="1508"/>
                    </a:cubicBezTo>
                    <a:cubicBezTo>
                      <a:pt x="1733" y="2436"/>
                      <a:pt x="3123" y="2753"/>
                      <a:pt x="4452" y="2753"/>
                    </a:cubicBezTo>
                    <a:cubicBezTo>
                      <a:pt x="4591" y="2753"/>
                      <a:pt x="4729" y="2750"/>
                      <a:pt x="4866" y="2743"/>
                    </a:cubicBezTo>
                    <a:lnTo>
                      <a:pt x="4453" y="115"/>
                    </a:lnTo>
                    <a:cubicBezTo>
                      <a:pt x="3310" y="57"/>
                      <a:pt x="2153" y="1"/>
                      <a:pt x="2022" y="1"/>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6"/>
              <p:cNvSpPr/>
              <p:nvPr/>
            </p:nvSpPr>
            <p:spPr>
              <a:xfrm>
                <a:off x="1861059" y="3126647"/>
                <a:ext cx="47157" cy="137678"/>
              </a:xfrm>
              <a:custGeom>
                <a:rect b="b" l="l" r="r" t="t"/>
                <a:pathLst>
                  <a:path extrusionOk="0" h="4645" w="1591">
                    <a:moveTo>
                      <a:pt x="1060" y="1"/>
                    </a:moveTo>
                    <a:lnTo>
                      <a:pt x="0" y="4493"/>
                    </a:lnTo>
                    <a:lnTo>
                      <a:pt x="732" y="4644"/>
                    </a:lnTo>
                    <a:lnTo>
                      <a:pt x="1591" y="152"/>
                    </a:lnTo>
                    <a:lnTo>
                      <a:pt x="10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6"/>
              <p:cNvSpPr/>
              <p:nvPr/>
            </p:nvSpPr>
            <p:spPr>
              <a:xfrm>
                <a:off x="1454063" y="3073916"/>
                <a:ext cx="137707" cy="53115"/>
              </a:xfrm>
              <a:custGeom>
                <a:rect b="b" l="l" r="r" t="t"/>
                <a:pathLst>
                  <a:path extrusionOk="0" h="1792" w="4646">
                    <a:moveTo>
                      <a:pt x="935" y="0"/>
                    </a:moveTo>
                    <a:cubicBezTo>
                      <a:pt x="732" y="0"/>
                      <a:pt x="0" y="669"/>
                      <a:pt x="0" y="669"/>
                    </a:cubicBezTo>
                    <a:lnTo>
                      <a:pt x="2663" y="1792"/>
                    </a:lnTo>
                    <a:lnTo>
                      <a:pt x="4518" y="1742"/>
                    </a:lnTo>
                    <a:cubicBezTo>
                      <a:pt x="4518" y="1742"/>
                      <a:pt x="4645" y="1060"/>
                      <a:pt x="4619" y="959"/>
                    </a:cubicBezTo>
                    <a:cubicBezTo>
                      <a:pt x="4594" y="858"/>
                      <a:pt x="4279" y="215"/>
                      <a:pt x="4027" y="126"/>
                    </a:cubicBezTo>
                    <a:cubicBezTo>
                      <a:pt x="3774" y="38"/>
                      <a:pt x="1136" y="0"/>
                      <a:pt x="935" y="0"/>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6"/>
              <p:cNvSpPr/>
              <p:nvPr/>
            </p:nvSpPr>
            <p:spPr>
              <a:xfrm>
                <a:off x="1509402" y="3134857"/>
                <a:ext cx="66631" cy="41229"/>
              </a:xfrm>
              <a:custGeom>
                <a:rect b="b" l="l" r="r" t="t"/>
                <a:pathLst>
                  <a:path extrusionOk="0" h="1391" w="2248">
                    <a:moveTo>
                      <a:pt x="1756" y="1"/>
                    </a:moveTo>
                    <a:lnTo>
                      <a:pt x="595" y="14"/>
                    </a:lnTo>
                    <a:lnTo>
                      <a:pt x="1" y="1390"/>
                    </a:lnTo>
                    <a:cubicBezTo>
                      <a:pt x="758" y="1124"/>
                      <a:pt x="2247" y="506"/>
                      <a:pt x="2247" y="506"/>
                    </a:cubicBezTo>
                    <a:lnTo>
                      <a:pt x="1756" y="1"/>
                    </a:ln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6"/>
              <p:cNvSpPr/>
              <p:nvPr/>
            </p:nvSpPr>
            <p:spPr>
              <a:xfrm>
                <a:off x="1404652" y="3091463"/>
                <a:ext cx="218536" cy="71877"/>
              </a:xfrm>
              <a:custGeom>
                <a:rect b="b" l="l" r="r" t="t"/>
                <a:pathLst>
                  <a:path extrusionOk="0" h="2425" w="7373">
                    <a:moveTo>
                      <a:pt x="229" y="1"/>
                    </a:moveTo>
                    <a:lnTo>
                      <a:pt x="1" y="985"/>
                    </a:lnTo>
                    <a:lnTo>
                      <a:pt x="6968" y="2425"/>
                    </a:lnTo>
                    <a:lnTo>
                      <a:pt x="7372" y="808"/>
                    </a:lnTo>
                    <a:lnTo>
                      <a:pt x="22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6"/>
              <p:cNvSpPr/>
              <p:nvPr/>
            </p:nvSpPr>
            <p:spPr>
              <a:xfrm>
                <a:off x="1353759" y="3048069"/>
                <a:ext cx="77153" cy="142213"/>
              </a:xfrm>
              <a:custGeom>
                <a:rect b="b" l="l" r="r" t="t"/>
                <a:pathLst>
                  <a:path extrusionOk="0" h="4798" w="2603">
                    <a:moveTo>
                      <a:pt x="1713" y="1"/>
                    </a:moveTo>
                    <a:cubicBezTo>
                      <a:pt x="1437" y="1"/>
                      <a:pt x="1174" y="150"/>
                      <a:pt x="1040" y="405"/>
                    </a:cubicBezTo>
                    <a:cubicBezTo>
                      <a:pt x="635" y="1175"/>
                      <a:pt x="0" y="2721"/>
                      <a:pt x="53" y="4797"/>
                    </a:cubicBezTo>
                    <a:lnTo>
                      <a:pt x="1819" y="4292"/>
                    </a:lnTo>
                    <a:cubicBezTo>
                      <a:pt x="1760" y="2894"/>
                      <a:pt x="2114" y="1769"/>
                      <a:pt x="2418" y="1076"/>
                    </a:cubicBezTo>
                    <a:cubicBezTo>
                      <a:pt x="2602" y="656"/>
                      <a:pt x="2383" y="169"/>
                      <a:pt x="1945" y="38"/>
                    </a:cubicBezTo>
                    <a:lnTo>
                      <a:pt x="1933" y="33"/>
                    </a:lnTo>
                    <a:cubicBezTo>
                      <a:pt x="1860" y="11"/>
                      <a:pt x="1786" y="1"/>
                      <a:pt x="17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6"/>
              <p:cNvSpPr/>
              <p:nvPr/>
            </p:nvSpPr>
            <p:spPr>
              <a:xfrm>
                <a:off x="1596220" y="3057821"/>
                <a:ext cx="67342" cy="182553"/>
              </a:xfrm>
              <a:custGeom>
                <a:rect b="b" l="l" r="r" t="t"/>
                <a:pathLst>
                  <a:path extrusionOk="0" h="6159" w="2272">
                    <a:moveTo>
                      <a:pt x="1438" y="0"/>
                    </a:moveTo>
                    <a:cubicBezTo>
                      <a:pt x="1438" y="0"/>
                      <a:pt x="0" y="2423"/>
                      <a:pt x="50" y="6159"/>
                    </a:cubicBezTo>
                    <a:lnTo>
                      <a:pt x="834" y="6133"/>
                    </a:lnTo>
                    <a:cubicBezTo>
                      <a:pt x="959" y="2878"/>
                      <a:pt x="2271" y="378"/>
                      <a:pt x="2271" y="378"/>
                    </a:cubicBezTo>
                    <a:lnTo>
                      <a:pt x="14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6"/>
              <p:cNvSpPr/>
              <p:nvPr/>
            </p:nvSpPr>
            <p:spPr>
              <a:xfrm>
                <a:off x="1210150" y="3011759"/>
                <a:ext cx="153387" cy="313917"/>
              </a:xfrm>
              <a:custGeom>
                <a:rect b="b" l="l" r="r" t="t"/>
                <a:pathLst>
                  <a:path extrusionOk="0" h="10591" w="5175">
                    <a:moveTo>
                      <a:pt x="4470" y="1"/>
                    </a:moveTo>
                    <a:cubicBezTo>
                      <a:pt x="4451" y="1"/>
                      <a:pt x="4431" y="2"/>
                      <a:pt x="4410" y="6"/>
                    </a:cubicBezTo>
                    <a:cubicBezTo>
                      <a:pt x="3744" y="124"/>
                      <a:pt x="1768" y="3068"/>
                      <a:pt x="1693" y="3169"/>
                    </a:cubicBezTo>
                    <a:cubicBezTo>
                      <a:pt x="1617" y="3271"/>
                      <a:pt x="102" y="4734"/>
                      <a:pt x="52" y="5062"/>
                    </a:cubicBezTo>
                    <a:cubicBezTo>
                      <a:pt x="1" y="5390"/>
                      <a:pt x="657" y="7739"/>
                      <a:pt x="657" y="7739"/>
                    </a:cubicBezTo>
                    <a:cubicBezTo>
                      <a:pt x="657" y="7739"/>
                      <a:pt x="506" y="8596"/>
                      <a:pt x="607" y="8848"/>
                    </a:cubicBezTo>
                    <a:cubicBezTo>
                      <a:pt x="707" y="9099"/>
                      <a:pt x="3561" y="10591"/>
                      <a:pt x="3954" y="10591"/>
                    </a:cubicBezTo>
                    <a:cubicBezTo>
                      <a:pt x="3958" y="10591"/>
                      <a:pt x="3961" y="10591"/>
                      <a:pt x="3964" y="10590"/>
                    </a:cubicBezTo>
                    <a:cubicBezTo>
                      <a:pt x="4317" y="10565"/>
                      <a:pt x="5075" y="10061"/>
                      <a:pt x="5075" y="10061"/>
                    </a:cubicBezTo>
                    <a:lnTo>
                      <a:pt x="4922" y="4684"/>
                    </a:lnTo>
                    <a:cubicBezTo>
                      <a:pt x="4922" y="4684"/>
                      <a:pt x="5175" y="2161"/>
                      <a:pt x="5125" y="1932"/>
                    </a:cubicBezTo>
                    <a:cubicBezTo>
                      <a:pt x="5077" y="1713"/>
                      <a:pt x="5075" y="1"/>
                      <a:pt x="44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6"/>
              <p:cNvSpPr/>
              <p:nvPr/>
            </p:nvSpPr>
            <p:spPr>
              <a:xfrm>
                <a:off x="1255056" y="3090692"/>
                <a:ext cx="302269" cy="224197"/>
              </a:xfrm>
              <a:custGeom>
                <a:rect b="b" l="l" r="r" t="t"/>
                <a:pathLst>
                  <a:path extrusionOk="0" h="7564" w="10198">
                    <a:moveTo>
                      <a:pt x="6987" y="0"/>
                    </a:moveTo>
                    <a:cubicBezTo>
                      <a:pt x="6970" y="0"/>
                      <a:pt x="6954" y="0"/>
                      <a:pt x="6941" y="1"/>
                    </a:cubicBezTo>
                    <a:cubicBezTo>
                      <a:pt x="6513" y="27"/>
                      <a:pt x="1995" y="1719"/>
                      <a:pt x="1995" y="1719"/>
                    </a:cubicBezTo>
                    <a:cubicBezTo>
                      <a:pt x="1" y="3712"/>
                      <a:pt x="649" y="7229"/>
                      <a:pt x="2701" y="7549"/>
                    </a:cubicBezTo>
                    <a:cubicBezTo>
                      <a:pt x="2764" y="7559"/>
                      <a:pt x="2830" y="7564"/>
                      <a:pt x="2899" y="7564"/>
                    </a:cubicBezTo>
                    <a:cubicBezTo>
                      <a:pt x="4932" y="7564"/>
                      <a:pt x="9142" y="3350"/>
                      <a:pt x="9263" y="3081"/>
                    </a:cubicBezTo>
                    <a:cubicBezTo>
                      <a:pt x="9390" y="2803"/>
                      <a:pt x="10198" y="709"/>
                      <a:pt x="10122" y="532"/>
                    </a:cubicBezTo>
                    <a:cubicBezTo>
                      <a:pt x="10049" y="360"/>
                      <a:pt x="7533" y="0"/>
                      <a:pt x="6987" y="0"/>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6"/>
              <p:cNvSpPr/>
              <p:nvPr/>
            </p:nvSpPr>
            <p:spPr>
              <a:xfrm>
                <a:off x="1263355" y="3177065"/>
                <a:ext cx="263381" cy="137826"/>
              </a:xfrm>
              <a:custGeom>
                <a:rect b="b" l="l" r="r" t="t"/>
                <a:pathLst>
                  <a:path extrusionOk="0" h="4650" w="8886">
                    <a:moveTo>
                      <a:pt x="889" y="1"/>
                    </a:moveTo>
                    <a:lnTo>
                      <a:pt x="889" y="1"/>
                    </a:lnTo>
                    <a:cubicBezTo>
                      <a:pt x="0" y="1961"/>
                      <a:pt x="738" y="4372"/>
                      <a:pt x="2421" y="4635"/>
                    </a:cubicBezTo>
                    <a:cubicBezTo>
                      <a:pt x="2484" y="4645"/>
                      <a:pt x="2550" y="4650"/>
                      <a:pt x="2619" y="4650"/>
                    </a:cubicBezTo>
                    <a:cubicBezTo>
                      <a:pt x="4496" y="4650"/>
                      <a:pt x="8226" y="1060"/>
                      <a:pt x="8885" y="296"/>
                    </a:cubicBezTo>
                    <a:lnTo>
                      <a:pt x="8885" y="296"/>
                    </a:lnTo>
                    <a:cubicBezTo>
                      <a:pt x="8244" y="846"/>
                      <a:pt x="7414" y="1304"/>
                      <a:pt x="6458" y="1595"/>
                    </a:cubicBezTo>
                    <a:cubicBezTo>
                      <a:pt x="5766" y="1804"/>
                      <a:pt x="5080" y="1903"/>
                      <a:pt x="4436" y="1903"/>
                    </a:cubicBezTo>
                    <a:cubicBezTo>
                      <a:pt x="2717" y="1903"/>
                      <a:pt x="1301" y="1199"/>
                      <a:pt x="889" y="1"/>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6"/>
              <p:cNvSpPr/>
              <p:nvPr/>
            </p:nvSpPr>
            <p:spPr>
              <a:xfrm>
                <a:off x="1413930" y="2840851"/>
                <a:ext cx="71966" cy="78398"/>
              </a:xfrm>
              <a:custGeom>
                <a:rect b="b" l="l" r="r" t="t"/>
                <a:pathLst>
                  <a:path extrusionOk="0" h="2645" w="2428">
                    <a:moveTo>
                      <a:pt x="1040" y="0"/>
                    </a:moveTo>
                    <a:cubicBezTo>
                      <a:pt x="1001" y="0"/>
                      <a:pt x="962" y="3"/>
                      <a:pt x="923" y="8"/>
                    </a:cubicBezTo>
                    <a:cubicBezTo>
                      <a:pt x="343" y="88"/>
                      <a:pt x="1" y="741"/>
                      <a:pt x="160" y="1467"/>
                    </a:cubicBezTo>
                    <a:cubicBezTo>
                      <a:pt x="309" y="2142"/>
                      <a:pt x="842" y="2644"/>
                      <a:pt x="1385" y="2644"/>
                    </a:cubicBezTo>
                    <a:cubicBezTo>
                      <a:pt x="1425" y="2644"/>
                      <a:pt x="1464" y="2641"/>
                      <a:pt x="1504" y="2636"/>
                    </a:cubicBezTo>
                    <a:cubicBezTo>
                      <a:pt x="2086" y="2556"/>
                      <a:pt x="2428" y="1903"/>
                      <a:pt x="2267" y="1177"/>
                    </a:cubicBezTo>
                    <a:cubicBezTo>
                      <a:pt x="2118" y="501"/>
                      <a:pt x="1584" y="0"/>
                      <a:pt x="10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6"/>
              <p:cNvSpPr/>
              <p:nvPr/>
            </p:nvSpPr>
            <p:spPr>
              <a:xfrm>
                <a:off x="1417338" y="2837086"/>
                <a:ext cx="79109" cy="62451"/>
              </a:xfrm>
              <a:custGeom>
                <a:rect b="b" l="l" r="r" t="t"/>
                <a:pathLst>
                  <a:path extrusionOk="0" h="2107" w="2669">
                    <a:moveTo>
                      <a:pt x="1140" y="1"/>
                    </a:moveTo>
                    <a:cubicBezTo>
                      <a:pt x="1059" y="1"/>
                      <a:pt x="978" y="9"/>
                      <a:pt x="899" y="25"/>
                    </a:cubicBezTo>
                    <a:cubicBezTo>
                      <a:pt x="294" y="147"/>
                      <a:pt x="1" y="707"/>
                      <a:pt x="241" y="1275"/>
                    </a:cubicBezTo>
                    <a:cubicBezTo>
                      <a:pt x="450" y="1769"/>
                      <a:pt x="994" y="2106"/>
                      <a:pt x="1529" y="2106"/>
                    </a:cubicBezTo>
                    <a:cubicBezTo>
                      <a:pt x="1610" y="2106"/>
                      <a:pt x="1691" y="2099"/>
                      <a:pt x="1770" y="2083"/>
                    </a:cubicBezTo>
                    <a:cubicBezTo>
                      <a:pt x="2375" y="1960"/>
                      <a:pt x="2668" y="1401"/>
                      <a:pt x="2428" y="832"/>
                    </a:cubicBezTo>
                    <a:cubicBezTo>
                      <a:pt x="2219" y="338"/>
                      <a:pt x="1675" y="1"/>
                      <a:pt x="11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6"/>
              <p:cNvSpPr/>
              <p:nvPr/>
            </p:nvSpPr>
            <p:spPr>
              <a:xfrm>
                <a:off x="1428809" y="2844556"/>
                <a:ext cx="56820" cy="44875"/>
              </a:xfrm>
              <a:custGeom>
                <a:rect b="b" l="l" r="r" t="t"/>
                <a:pathLst>
                  <a:path extrusionOk="0" h="1514" w="1917">
                    <a:moveTo>
                      <a:pt x="821" y="0"/>
                    </a:moveTo>
                    <a:cubicBezTo>
                      <a:pt x="762" y="0"/>
                      <a:pt x="704" y="6"/>
                      <a:pt x="647" y="18"/>
                    </a:cubicBezTo>
                    <a:cubicBezTo>
                      <a:pt x="213" y="105"/>
                      <a:pt x="1" y="508"/>
                      <a:pt x="173" y="916"/>
                    </a:cubicBezTo>
                    <a:cubicBezTo>
                      <a:pt x="324" y="1271"/>
                      <a:pt x="715" y="1513"/>
                      <a:pt x="1100" y="1513"/>
                    </a:cubicBezTo>
                    <a:cubicBezTo>
                      <a:pt x="1158" y="1513"/>
                      <a:pt x="1216" y="1508"/>
                      <a:pt x="1272" y="1496"/>
                    </a:cubicBezTo>
                    <a:cubicBezTo>
                      <a:pt x="1706" y="1407"/>
                      <a:pt x="1917" y="1005"/>
                      <a:pt x="1744" y="597"/>
                    </a:cubicBezTo>
                    <a:cubicBezTo>
                      <a:pt x="1595" y="243"/>
                      <a:pt x="1204" y="0"/>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6"/>
              <p:cNvSpPr/>
              <p:nvPr/>
            </p:nvSpPr>
            <p:spPr>
              <a:xfrm>
                <a:off x="1430795" y="2850958"/>
                <a:ext cx="46861" cy="37050"/>
              </a:xfrm>
              <a:custGeom>
                <a:rect b="b" l="l" r="r" t="t"/>
                <a:pathLst>
                  <a:path extrusionOk="0" h="1250" w="1581">
                    <a:moveTo>
                      <a:pt x="676" y="1"/>
                    </a:moveTo>
                    <a:cubicBezTo>
                      <a:pt x="628" y="1"/>
                      <a:pt x="580" y="5"/>
                      <a:pt x="533" y="15"/>
                    </a:cubicBezTo>
                    <a:cubicBezTo>
                      <a:pt x="176" y="87"/>
                      <a:pt x="0" y="420"/>
                      <a:pt x="144" y="756"/>
                    </a:cubicBezTo>
                    <a:cubicBezTo>
                      <a:pt x="268" y="1049"/>
                      <a:pt x="590" y="1249"/>
                      <a:pt x="907" y="1249"/>
                    </a:cubicBezTo>
                    <a:cubicBezTo>
                      <a:pt x="955" y="1249"/>
                      <a:pt x="1003" y="1245"/>
                      <a:pt x="1050" y="1235"/>
                    </a:cubicBezTo>
                    <a:cubicBezTo>
                      <a:pt x="1407" y="1163"/>
                      <a:pt x="1580" y="830"/>
                      <a:pt x="1438" y="493"/>
                    </a:cubicBezTo>
                    <a:cubicBezTo>
                      <a:pt x="1315" y="200"/>
                      <a:pt x="993" y="1"/>
                      <a:pt x="6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6"/>
              <p:cNvSpPr/>
              <p:nvPr/>
            </p:nvSpPr>
            <p:spPr>
              <a:xfrm>
                <a:off x="1416686" y="2872566"/>
                <a:ext cx="121909" cy="83526"/>
              </a:xfrm>
              <a:custGeom>
                <a:rect b="b" l="l" r="r" t="t"/>
                <a:pathLst>
                  <a:path extrusionOk="0" h="2818" w="4113">
                    <a:moveTo>
                      <a:pt x="3104" y="1"/>
                    </a:moveTo>
                    <a:cubicBezTo>
                      <a:pt x="2278" y="1"/>
                      <a:pt x="799" y="504"/>
                      <a:pt x="0" y="2818"/>
                    </a:cubicBezTo>
                    <a:lnTo>
                      <a:pt x="3482" y="1404"/>
                    </a:lnTo>
                    <a:cubicBezTo>
                      <a:pt x="3482" y="1404"/>
                      <a:pt x="4113" y="269"/>
                      <a:pt x="3558" y="66"/>
                    </a:cubicBezTo>
                    <a:cubicBezTo>
                      <a:pt x="3453" y="28"/>
                      <a:pt x="3296" y="1"/>
                      <a:pt x="31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6"/>
              <p:cNvSpPr/>
              <p:nvPr/>
            </p:nvSpPr>
            <p:spPr>
              <a:xfrm>
                <a:off x="1416686" y="2872566"/>
                <a:ext cx="113047" cy="83526"/>
              </a:xfrm>
              <a:custGeom>
                <a:rect b="b" l="l" r="r" t="t"/>
                <a:pathLst>
                  <a:path extrusionOk="0" h="2818" w="3814">
                    <a:moveTo>
                      <a:pt x="3104" y="1"/>
                    </a:moveTo>
                    <a:cubicBezTo>
                      <a:pt x="2278" y="1"/>
                      <a:pt x="799" y="504"/>
                      <a:pt x="0" y="2818"/>
                    </a:cubicBezTo>
                    <a:lnTo>
                      <a:pt x="153" y="2756"/>
                    </a:lnTo>
                    <a:cubicBezTo>
                      <a:pt x="976" y="783"/>
                      <a:pt x="2328" y="338"/>
                      <a:pt x="3104" y="338"/>
                    </a:cubicBezTo>
                    <a:cubicBezTo>
                      <a:pt x="3296" y="338"/>
                      <a:pt x="3453" y="365"/>
                      <a:pt x="3558" y="403"/>
                    </a:cubicBezTo>
                    <a:cubicBezTo>
                      <a:pt x="3676" y="446"/>
                      <a:pt x="3741" y="532"/>
                      <a:pt x="3770" y="639"/>
                    </a:cubicBezTo>
                    <a:cubicBezTo>
                      <a:pt x="3813" y="387"/>
                      <a:pt x="3785" y="149"/>
                      <a:pt x="3558" y="66"/>
                    </a:cubicBezTo>
                    <a:cubicBezTo>
                      <a:pt x="3453" y="28"/>
                      <a:pt x="3296" y="1"/>
                      <a:pt x="31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6"/>
              <p:cNvSpPr/>
              <p:nvPr/>
            </p:nvSpPr>
            <p:spPr>
              <a:xfrm>
                <a:off x="1389743" y="2897791"/>
                <a:ext cx="194527" cy="172772"/>
              </a:xfrm>
              <a:custGeom>
                <a:rect b="b" l="l" r="r" t="t"/>
                <a:pathLst>
                  <a:path extrusionOk="0" h="5829" w="6563">
                    <a:moveTo>
                      <a:pt x="3566" y="0"/>
                    </a:moveTo>
                    <a:cubicBezTo>
                      <a:pt x="3327" y="0"/>
                      <a:pt x="3029" y="46"/>
                      <a:pt x="2701" y="199"/>
                    </a:cubicBezTo>
                    <a:cubicBezTo>
                      <a:pt x="1893" y="579"/>
                      <a:pt x="0" y="2623"/>
                      <a:pt x="0" y="2623"/>
                    </a:cubicBezTo>
                    <a:cubicBezTo>
                      <a:pt x="277" y="3254"/>
                      <a:pt x="909" y="4415"/>
                      <a:pt x="909" y="4415"/>
                    </a:cubicBezTo>
                    <a:lnTo>
                      <a:pt x="1337" y="4365"/>
                    </a:lnTo>
                    <a:lnTo>
                      <a:pt x="1641" y="4769"/>
                    </a:lnTo>
                    <a:cubicBezTo>
                      <a:pt x="1641" y="4769"/>
                      <a:pt x="2574" y="5475"/>
                      <a:pt x="2649" y="5501"/>
                    </a:cubicBezTo>
                    <a:cubicBezTo>
                      <a:pt x="2656" y="5503"/>
                      <a:pt x="2670" y="5504"/>
                      <a:pt x="2689" y="5504"/>
                    </a:cubicBezTo>
                    <a:cubicBezTo>
                      <a:pt x="2891" y="5504"/>
                      <a:pt x="3709" y="5399"/>
                      <a:pt x="3709" y="5399"/>
                    </a:cubicBezTo>
                    <a:lnTo>
                      <a:pt x="4341" y="5829"/>
                    </a:lnTo>
                    <a:cubicBezTo>
                      <a:pt x="4341" y="5829"/>
                      <a:pt x="5906" y="4642"/>
                      <a:pt x="6159" y="3986"/>
                    </a:cubicBezTo>
                    <a:cubicBezTo>
                      <a:pt x="6411" y="3329"/>
                      <a:pt x="6563" y="2749"/>
                      <a:pt x="6563" y="2749"/>
                    </a:cubicBezTo>
                    <a:lnTo>
                      <a:pt x="6032" y="2421"/>
                    </a:lnTo>
                    <a:lnTo>
                      <a:pt x="5982" y="2017"/>
                    </a:lnTo>
                    <a:lnTo>
                      <a:pt x="4871" y="1462"/>
                    </a:lnTo>
                    <a:lnTo>
                      <a:pt x="4139" y="98"/>
                    </a:lnTo>
                    <a:cubicBezTo>
                      <a:pt x="4139" y="98"/>
                      <a:pt x="3916" y="0"/>
                      <a:pt x="35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6"/>
              <p:cNvSpPr/>
              <p:nvPr/>
            </p:nvSpPr>
            <p:spPr>
              <a:xfrm>
                <a:off x="1389743" y="2897791"/>
                <a:ext cx="183146" cy="172772"/>
              </a:xfrm>
              <a:custGeom>
                <a:rect b="b" l="l" r="r" t="t"/>
                <a:pathLst>
                  <a:path extrusionOk="0" h="5829" w="6179">
                    <a:moveTo>
                      <a:pt x="3566" y="0"/>
                    </a:moveTo>
                    <a:cubicBezTo>
                      <a:pt x="3327" y="0"/>
                      <a:pt x="3029" y="46"/>
                      <a:pt x="2701" y="199"/>
                    </a:cubicBezTo>
                    <a:cubicBezTo>
                      <a:pt x="1893" y="579"/>
                      <a:pt x="0" y="2623"/>
                      <a:pt x="0" y="2623"/>
                    </a:cubicBezTo>
                    <a:cubicBezTo>
                      <a:pt x="277" y="3254"/>
                      <a:pt x="909" y="4415"/>
                      <a:pt x="909" y="4415"/>
                    </a:cubicBezTo>
                    <a:lnTo>
                      <a:pt x="1337" y="4365"/>
                    </a:lnTo>
                    <a:lnTo>
                      <a:pt x="1641" y="4769"/>
                    </a:lnTo>
                    <a:cubicBezTo>
                      <a:pt x="1641" y="4769"/>
                      <a:pt x="2574" y="5475"/>
                      <a:pt x="2649" y="5501"/>
                    </a:cubicBezTo>
                    <a:cubicBezTo>
                      <a:pt x="2656" y="5503"/>
                      <a:pt x="2670" y="5504"/>
                      <a:pt x="2689" y="5504"/>
                    </a:cubicBezTo>
                    <a:cubicBezTo>
                      <a:pt x="2891" y="5504"/>
                      <a:pt x="3709" y="5399"/>
                      <a:pt x="3709" y="5399"/>
                    </a:cubicBezTo>
                    <a:lnTo>
                      <a:pt x="4341" y="5829"/>
                    </a:lnTo>
                    <a:cubicBezTo>
                      <a:pt x="4341" y="5829"/>
                      <a:pt x="5906" y="4642"/>
                      <a:pt x="6159" y="3986"/>
                    </a:cubicBezTo>
                    <a:cubicBezTo>
                      <a:pt x="6165" y="3967"/>
                      <a:pt x="6173" y="3949"/>
                      <a:pt x="6179" y="3931"/>
                    </a:cubicBezTo>
                    <a:lnTo>
                      <a:pt x="6179" y="3931"/>
                    </a:lnTo>
                    <a:cubicBezTo>
                      <a:pt x="5435" y="4554"/>
                      <a:pt x="4443" y="5147"/>
                      <a:pt x="4443" y="5147"/>
                    </a:cubicBezTo>
                    <a:lnTo>
                      <a:pt x="3768" y="4760"/>
                    </a:lnTo>
                    <a:lnTo>
                      <a:pt x="2675" y="4625"/>
                    </a:lnTo>
                    <a:lnTo>
                      <a:pt x="2069" y="2824"/>
                    </a:lnTo>
                    <a:lnTo>
                      <a:pt x="3551" y="402"/>
                    </a:lnTo>
                    <a:lnTo>
                      <a:pt x="4243" y="293"/>
                    </a:lnTo>
                    <a:lnTo>
                      <a:pt x="4139" y="98"/>
                    </a:lnTo>
                    <a:cubicBezTo>
                      <a:pt x="4139" y="98"/>
                      <a:pt x="3916" y="0"/>
                      <a:pt x="3566" y="0"/>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6"/>
              <p:cNvSpPr/>
              <p:nvPr/>
            </p:nvSpPr>
            <p:spPr>
              <a:xfrm>
                <a:off x="1381147" y="2973849"/>
                <a:ext cx="72173" cy="33908"/>
              </a:xfrm>
              <a:custGeom>
                <a:rect b="b" l="l" r="r" t="t"/>
                <a:pathLst>
                  <a:path extrusionOk="0" h="1144" w="2435">
                    <a:moveTo>
                      <a:pt x="730" y="1"/>
                    </a:moveTo>
                    <a:cubicBezTo>
                      <a:pt x="173" y="1"/>
                      <a:pt x="1" y="1144"/>
                      <a:pt x="895" y="1144"/>
                    </a:cubicBezTo>
                    <a:cubicBezTo>
                      <a:pt x="971" y="1144"/>
                      <a:pt x="1055" y="1135"/>
                      <a:pt x="1148" y="1117"/>
                    </a:cubicBezTo>
                    <a:cubicBezTo>
                      <a:pt x="2434" y="865"/>
                      <a:pt x="1450" y="107"/>
                      <a:pt x="794" y="6"/>
                    </a:cubicBezTo>
                    <a:cubicBezTo>
                      <a:pt x="772" y="2"/>
                      <a:pt x="751" y="1"/>
                      <a:pt x="730"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6"/>
              <p:cNvSpPr/>
              <p:nvPr/>
            </p:nvSpPr>
            <p:spPr>
              <a:xfrm>
                <a:off x="1420391" y="2900547"/>
                <a:ext cx="110765" cy="77983"/>
              </a:xfrm>
              <a:custGeom>
                <a:rect b="b" l="l" r="r" t="t"/>
                <a:pathLst>
                  <a:path extrusionOk="0" h="2631" w="3737">
                    <a:moveTo>
                      <a:pt x="2902" y="0"/>
                    </a:moveTo>
                    <a:cubicBezTo>
                      <a:pt x="2723" y="0"/>
                      <a:pt x="1812" y="321"/>
                      <a:pt x="1717" y="392"/>
                    </a:cubicBezTo>
                    <a:cubicBezTo>
                      <a:pt x="1615" y="468"/>
                      <a:pt x="1" y="1671"/>
                      <a:pt x="1" y="1671"/>
                    </a:cubicBezTo>
                    <a:cubicBezTo>
                      <a:pt x="683" y="2202"/>
                      <a:pt x="683" y="2630"/>
                      <a:pt x="683" y="2630"/>
                    </a:cubicBezTo>
                    <a:lnTo>
                      <a:pt x="1195" y="2488"/>
                    </a:lnTo>
                    <a:cubicBezTo>
                      <a:pt x="1195" y="2488"/>
                      <a:pt x="1548" y="1985"/>
                      <a:pt x="2057" y="1985"/>
                    </a:cubicBezTo>
                    <a:cubicBezTo>
                      <a:pt x="2137" y="1985"/>
                      <a:pt x="2220" y="1997"/>
                      <a:pt x="2306" y="2025"/>
                    </a:cubicBezTo>
                    <a:cubicBezTo>
                      <a:pt x="2743" y="1688"/>
                      <a:pt x="3584" y="1671"/>
                      <a:pt x="3584" y="1671"/>
                    </a:cubicBezTo>
                    <a:lnTo>
                      <a:pt x="3737" y="1470"/>
                    </a:lnTo>
                    <a:cubicBezTo>
                      <a:pt x="3737" y="1470"/>
                      <a:pt x="3004" y="57"/>
                      <a:pt x="2928" y="5"/>
                    </a:cubicBezTo>
                    <a:cubicBezTo>
                      <a:pt x="2923" y="2"/>
                      <a:pt x="2914" y="0"/>
                      <a:pt x="2902" y="0"/>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6"/>
              <p:cNvSpPr/>
              <p:nvPr/>
            </p:nvSpPr>
            <p:spPr>
              <a:xfrm>
                <a:off x="1393478" y="2980785"/>
                <a:ext cx="32426" cy="20066"/>
              </a:xfrm>
              <a:custGeom>
                <a:rect b="b" l="l" r="r" t="t"/>
                <a:pathLst>
                  <a:path extrusionOk="0" h="677" w="1094">
                    <a:moveTo>
                      <a:pt x="433" y="0"/>
                    </a:moveTo>
                    <a:cubicBezTo>
                      <a:pt x="103" y="0"/>
                      <a:pt x="1" y="677"/>
                      <a:pt x="530" y="677"/>
                    </a:cubicBezTo>
                    <a:cubicBezTo>
                      <a:pt x="575" y="677"/>
                      <a:pt x="625" y="672"/>
                      <a:pt x="680" y="661"/>
                    </a:cubicBezTo>
                    <a:cubicBezTo>
                      <a:pt x="1019" y="594"/>
                      <a:pt x="1093" y="470"/>
                      <a:pt x="1036" y="346"/>
                    </a:cubicBezTo>
                    <a:lnTo>
                      <a:pt x="1036" y="346"/>
                    </a:lnTo>
                    <a:cubicBezTo>
                      <a:pt x="1004" y="410"/>
                      <a:pt x="939" y="454"/>
                      <a:pt x="865" y="454"/>
                    </a:cubicBezTo>
                    <a:cubicBezTo>
                      <a:pt x="756" y="454"/>
                      <a:pt x="668" y="363"/>
                      <a:pt x="668" y="251"/>
                    </a:cubicBezTo>
                    <a:cubicBezTo>
                      <a:pt x="668" y="188"/>
                      <a:pt x="698" y="130"/>
                      <a:pt x="744" y="94"/>
                    </a:cubicBezTo>
                    <a:cubicBezTo>
                      <a:pt x="655" y="49"/>
                      <a:pt x="558" y="17"/>
                      <a:pt x="472" y="3"/>
                    </a:cubicBezTo>
                    <a:cubicBezTo>
                      <a:pt x="458" y="1"/>
                      <a:pt x="445" y="0"/>
                      <a:pt x="433" y="0"/>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6"/>
              <p:cNvSpPr/>
              <p:nvPr/>
            </p:nvSpPr>
            <p:spPr>
              <a:xfrm>
                <a:off x="1744334" y="3215005"/>
                <a:ext cx="27951" cy="53797"/>
              </a:xfrm>
              <a:custGeom>
                <a:rect b="b" l="l" r="r" t="t"/>
                <a:pathLst>
                  <a:path extrusionOk="0" h="1815" w="943">
                    <a:moveTo>
                      <a:pt x="492" y="1"/>
                    </a:moveTo>
                    <a:cubicBezTo>
                      <a:pt x="369" y="1"/>
                      <a:pt x="147" y="83"/>
                      <a:pt x="85" y="183"/>
                    </a:cubicBezTo>
                    <a:cubicBezTo>
                      <a:pt x="1" y="318"/>
                      <a:pt x="404" y="1765"/>
                      <a:pt x="404" y="1815"/>
                    </a:cubicBezTo>
                    <a:lnTo>
                      <a:pt x="943" y="1344"/>
                    </a:lnTo>
                    <a:cubicBezTo>
                      <a:pt x="943" y="1344"/>
                      <a:pt x="607" y="115"/>
                      <a:pt x="572" y="32"/>
                    </a:cubicBezTo>
                    <a:cubicBezTo>
                      <a:pt x="564" y="10"/>
                      <a:pt x="534" y="1"/>
                      <a:pt x="492"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6"/>
              <p:cNvSpPr/>
              <p:nvPr/>
            </p:nvSpPr>
            <p:spPr>
              <a:xfrm>
                <a:off x="1769795" y="3214413"/>
                <a:ext cx="25935" cy="45438"/>
              </a:xfrm>
              <a:custGeom>
                <a:rect b="b" l="l" r="r" t="t"/>
                <a:pathLst>
                  <a:path extrusionOk="0" h="1533" w="875">
                    <a:moveTo>
                      <a:pt x="522" y="0"/>
                    </a:moveTo>
                    <a:cubicBezTo>
                      <a:pt x="388" y="0"/>
                      <a:pt x="100" y="52"/>
                      <a:pt x="50" y="118"/>
                    </a:cubicBezTo>
                    <a:cubicBezTo>
                      <a:pt x="1" y="186"/>
                      <a:pt x="235" y="1532"/>
                      <a:pt x="235" y="1532"/>
                    </a:cubicBezTo>
                    <a:lnTo>
                      <a:pt x="875" y="1381"/>
                    </a:lnTo>
                    <a:cubicBezTo>
                      <a:pt x="875" y="1381"/>
                      <a:pt x="657" y="0"/>
                      <a:pt x="522" y="0"/>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6"/>
              <p:cNvSpPr/>
              <p:nvPr/>
            </p:nvSpPr>
            <p:spPr>
              <a:xfrm>
                <a:off x="1796739" y="3217317"/>
                <a:ext cx="23475" cy="43008"/>
              </a:xfrm>
              <a:custGeom>
                <a:rect b="b" l="l" r="r" t="t"/>
                <a:pathLst>
                  <a:path extrusionOk="0" h="1451" w="792">
                    <a:moveTo>
                      <a:pt x="451" y="1"/>
                    </a:moveTo>
                    <a:cubicBezTo>
                      <a:pt x="319" y="1"/>
                      <a:pt x="117" y="47"/>
                      <a:pt x="67" y="122"/>
                    </a:cubicBezTo>
                    <a:cubicBezTo>
                      <a:pt x="0" y="223"/>
                      <a:pt x="185" y="1451"/>
                      <a:pt x="185" y="1451"/>
                    </a:cubicBezTo>
                    <a:lnTo>
                      <a:pt x="791" y="1316"/>
                    </a:lnTo>
                    <a:cubicBezTo>
                      <a:pt x="791" y="1316"/>
                      <a:pt x="622" y="72"/>
                      <a:pt x="555" y="20"/>
                    </a:cubicBezTo>
                    <a:cubicBezTo>
                      <a:pt x="537" y="7"/>
                      <a:pt x="499" y="1"/>
                      <a:pt x="451" y="1"/>
                    </a:cubicBezTo>
                    <a:close/>
                  </a:path>
                </a:pathLst>
              </a:custGeom>
              <a:solidFill>
                <a:srgbClr val="B059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6"/>
              <p:cNvSpPr/>
              <p:nvPr/>
            </p:nvSpPr>
            <p:spPr>
              <a:xfrm>
                <a:off x="1366208" y="3048069"/>
                <a:ext cx="64704" cy="58005"/>
              </a:xfrm>
              <a:custGeom>
                <a:rect b="b" l="l" r="r" t="t"/>
                <a:pathLst>
                  <a:path extrusionOk="0" h="1957" w="2183">
                    <a:moveTo>
                      <a:pt x="1293" y="1"/>
                    </a:moveTo>
                    <a:cubicBezTo>
                      <a:pt x="1017" y="1"/>
                      <a:pt x="754" y="150"/>
                      <a:pt x="620" y="405"/>
                    </a:cubicBezTo>
                    <a:cubicBezTo>
                      <a:pt x="433" y="762"/>
                      <a:pt x="196" y="1290"/>
                      <a:pt x="1" y="1956"/>
                    </a:cubicBezTo>
                    <a:cubicBezTo>
                      <a:pt x="317" y="1923"/>
                      <a:pt x="652" y="1843"/>
                      <a:pt x="986" y="1711"/>
                    </a:cubicBezTo>
                    <a:cubicBezTo>
                      <a:pt x="1361" y="1565"/>
                      <a:pt x="1691" y="1373"/>
                      <a:pt x="1965" y="1156"/>
                    </a:cubicBezTo>
                    <a:cubicBezTo>
                      <a:pt x="1975" y="1129"/>
                      <a:pt x="1987" y="1102"/>
                      <a:pt x="1998" y="1076"/>
                    </a:cubicBezTo>
                    <a:cubicBezTo>
                      <a:pt x="2182" y="656"/>
                      <a:pt x="1963" y="169"/>
                      <a:pt x="1525" y="38"/>
                    </a:cubicBezTo>
                    <a:lnTo>
                      <a:pt x="1513" y="33"/>
                    </a:lnTo>
                    <a:cubicBezTo>
                      <a:pt x="1440" y="11"/>
                      <a:pt x="1366" y="1"/>
                      <a:pt x="1293" y="1"/>
                    </a:cubicBez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6"/>
              <p:cNvSpPr/>
              <p:nvPr/>
            </p:nvSpPr>
            <p:spPr>
              <a:xfrm>
                <a:off x="1355982" y="3562217"/>
                <a:ext cx="63489" cy="32960"/>
              </a:xfrm>
              <a:custGeom>
                <a:rect b="b" l="l" r="r" t="t"/>
                <a:pathLst>
                  <a:path extrusionOk="0" h="1112" w="2142">
                    <a:moveTo>
                      <a:pt x="121" y="1"/>
                    </a:moveTo>
                    <a:cubicBezTo>
                      <a:pt x="88" y="1"/>
                      <a:pt x="55" y="17"/>
                      <a:pt x="34" y="47"/>
                    </a:cubicBezTo>
                    <a:cubicBezTo>
                      <a:pt x="1" y="94"/>
                      <a:pt x="13" y="160"/>
                      <a:pt x="61" y="194"/>
                    </a:cubicBezTo>
                    <a:cubicBezTo>
                      <a:pt x="704" y="640"/>
                      <a:pt x="1935" y="1086"/>
                      <a:pt x="1986" y="1104"/>
                    </a:cubicBezTo>
                    <a:cubicBezTo>
                      <a:pt x="1998" y="1108"/>
                      <a:pt x="2010" y="1111"/>
                      <a:pt x="2022" y="1111"/>
                    </a:cubicBezTo>
                    <a:cubicBezTo>
                      <a:pt x="2065" y="1111"/>
                      <a:pt x="2106" y="1084"/>
                      <a:pt x="2122" y="1040"/>
                    </a:cubicBezTo>
                    <a:cubicBezTo>
                      <a:pt x="2142" y="986"/>
                      <a:pt x="2113" y="925"/>
                      <a:pt x="2057" y="906"/>
                    </a:cubicBezTo>
                    <a:cubicBezTo>
                      <a:pt x="2045" y="901"/>
                      <a:pt x="802" y="451"/>
                      <a:pt x="181" y="20"/>
                    </a:cubicBezTo>
                    <a:cubicBezTo>
                      <a:pt x="163" y="7"/>
                      <a:pt x="142" y="1"/>
                      <a:pt x="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6"/>
              <p:cNvSpPr/>
              <p:nvPr/>
            </p:nvSpPr>
            <p:spPr>
              <a:xfrm>
                <a:off x="1365082" y="3565418"/>
                <a:ext cx="47305" cy="7795"/>
              </a:xfrm>
              <a:custGeom>
                <a:rect b="b" l="l" r="r" t="t"/>
                <a:pathLst>
                  <a:path extrusionOk="0" h="263" w="1596">
                    <a:moveTo>
                      <a:pt x="1488" y="1"/>
                    </a:moveTo>
                    <a:cubicBezTo>
                      <a:pt x="1486" y="1"/>
                      <a:pt x="1484" y="1"/>
                      <a:pt x="1483" y="1"/>
                    </a:cubicBezTo>
                    <a:cubicBezTo>
                      <a:pt x="852" y="34"/>
                      <a:pt x="113" y="51"/>
                      <a:pt x="105" y="51"/>
                    </a:cubicBezTo>
                    <a:cubicBezTo>
                      <a:pt x="48" y="52"/>
                      <a:pt x="1" y="101"/>
                      <a:pt x="2" y="160"/>
                    </a:cubicBezTo>
                    <a:cubicBezTo>
                      <a:pt x="4" y="217"/>
                      <a:pt x="51" y="262"/>
                      <a:pt x="108" y="262"/>
                    </a:cubicBezTo>
                    <a:lnTo>
                      <a:pt x="111" y="262"/>
                    </a:lnTo>
                    <a:cubicBezTo>
                      <a:pt x="119" y="262"/>
                      <a:pt x="860" y="246"/>
                      <a:pt x="1493" y="213"/>
                    </a:cubicBezTo>
                    <a:cubicBezTo>
                      <a:pt x="1552" y="208"/>
                      <a:pt x="1596" y="160"/>
                      <a:pt x="1593" y="101"/>
                    </a:cubicBezTo>
                    <a:cubicBezTo>
                      <a:pt x="1590" y="45"/>
                      <a:pt x="1545" y="1"/>
                      <a:pt x="1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6"/>
              <p:cNvSpPr/>
              <p:nvPr/>
            </p:nvSpPr>
            <p:spPr>
              <a:xfrm>
                <a:off x="1533144" y="3481861"/>
                <a:ext cx="100835" cy="13219"/>
              </a:xfrm>
              <a:custGeom>
                <a:rect b="b" l="l" r="r" t="t"/>
                <a:pathLst>
                  <a:path extrusionOk="0" h="446" w="3402">
                    <a:moveTo>
                      <a:pt x="3289" y="0"/>
                    </a:moveTo>
                    <a:cubicBezTo>
                      <a:pt x="3284" y="0"/>
                      <a:pt x="3279" y="1"/>
                      <a:pt x="3275" y="1"/>
                    </a:cubicBezTo>
                    <a:cubicBezTo>
                      <a:pt x="3257" y="4"/>
                      <a:pt x="1559" y="235"/>
                      <a:pt x="418" y="235"/>
                    </a:cubicBezTo>
                    <a:cubicBezTo>
                      <a:pt x="311" y="235"/>
                      <a:pt x="209" y="233"/>
                      <a:pt x="114" y="228"/>
                    </a:cubicBezTo>
                    <a:cubicBezTo>
                      <a:pt x="57" y="228"/>
                      <a:pt x="5" y="271"/>
                      <a:pt x="4" y="329"/>
                    </a:cubicBezTo>
                    <a:cubicBezTo>
                      <a:pt x="1" y="387"/>
                      <a:pt x="46" y="437"/>
                      <a:pt x="104" y="440"/>
                    </a:cubicBezTo>
                    <a:cubicBezTo>
                      <a:pt x="202" y="444"/>
                      <a:pt x="305" y="446"/>
                      <a:pt x="414" y="446"/>
                    </a:cubicBezTo>
                    <a:cubicBezTo>
                      <a:pt x="1563" y="446"/>
                      <a:pt x="3226" y="222"/>
                      <a:pt x="3303" y="212"/>
                    </a:cubicBezTo>
                    <a:cubicBezTo>
                      <a:pt x="3361" y="204"/>
                      <a:pt x="3402" y="151"/>
                      <a:pt x="3394" y="92"/>
                    </a:cubicBezTo>
                    <a:cubicBezTo>
                      <a:pt x="3387" y="39"/>
                      <a:pt x="3342" y="0"/>
                      <a:pt x="3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6"/>
              <p:cNvSpPr/>
              <p:nvPr/>
            </p:nvSpPr>
            <p:spPr>
              <a:xfrm>
                <a:off x="1597880" y="3445225"/>
                <a:ext cx="21993" cy="48165"/>
              </a:xfrm>
              <a:custGeom>
                <a:rect b="b" l="l" r="r" t="t"/>
                <a:pathLst>
                  <a:path extrusionOk="0" h="1625" w="742">
                    <a:moveTo>
                      <a:pt x="625" y="1"/>
                    </a:moveTo>
                    <a:cubicBezTo>
                      <a:pt x="577" y="1"/>
                      <a:pt x="534" y="33"/>
                      <a:pt x="524" y="82"/>
                    </a:cubicBezTo>
                    <a:cubicBezTo>
                      <a:pt x="425" y="498"/>
                      <a:pt x="28" y="1470"/>
                      <a:pt x="23" y="1479"/>
                    </a:cubicBezTo>
                    <a:cubicBezTo>
                      <a:pt x="0" y="1534"/>
                      <a:pt x="28" y="1596"/>
                      <a:pt x="80" y="1617"/>
                    </a:cubicBezTo>
                    <a:cubicBezTo>
                      <a:pt x="94" y="1623"/>
                      <a:pt x="108" y="1624"/>
                      <a:pt x="121" y="1624"/>
                    </a:cubicBezTo>
                    <a:cubicBezTo>
                      <a:pt x="162" y="1624"/>
                      <a:pt x="201" y="1600"/>
                      <a:pt x="218" y="1559"/>
                    </a:cubicBezTo>
                    <a:cubicBezTo>
                      <a:pt x="235" y="1519"/>
                      <a:pt x="626" y="563"/>
                      <a:pt x="729" y="131"/>
                    </a:cubicBezTo>
                    <a:cubicBezTo>
                      <a:pt x="741" y="73"/>
                      <a:pt x="706" y="17"/>
                      <a:pt x="651" y="4"/>
                    </a:cubicBezTo>
                    <a:cubicBezTo>
                      <a:pt x="642" y="2"/>
                      <a:pt x="634" y="1"/>
                      <a:pt x="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6"/>
              <p:cNvSpPr/>
              <p:nvPr/>
            </p:nvSpPr>
            <p:spPr>
              <a:xfrm>
                <a:off x="1597998" y="3487878"/>
                <a:ext cx="31715" cy="13753"/>
              </a:xfrm>
              <a:custGeom>
                <a:rect b="b" l="l" r="r" t="t"/>
                <a:pathLst>
                  <a:path extrusionOk="0" h="464" w="1070">
                    <a:moveTo>
                      <a:pt x="116" y="0"/>
                    </a:moveTo>
                    <a:cubicBezTo>
                      <a:pt x="68" y="0"/>
                      <a:pt x="26" y="33"/>
                      <a:pt x="14" y="80"/>
                    </a:cubicBezTo>
                    <a:cubicBezTo>
                      <a:pt x="1" y="137"/>
                      <a:pt x="34" y="195"/>
                      <a:pt x="92" y="208"/>
                    </a:cubicBezTo>
                    <a:cubicBezTo>
                      <a:pt x="96" y="210"/>
                      <a:pt x="594" y="334"/>
                      <a:pt x="911" y="456"/>
                    </a:cubicBezTo>
                    <a:cubicBezTo>
                      <a:pt x="925" y="461"/>
                      <a:pt x="937" y="464"/>
                      <a:pt x="950" y="464"/>
                    </a:cubicBezTo>
                    <a:cubicBezTo>
                      <a:pt x="993" y="464"/>
                      <a:pt x="1032" y="438"/>
                      <a:pt x="1049" y="396"/>
                    </a:cubicBezTo>
                    <a:cubicBezTo>
                      <a:pt x="1070" y="341"/>
                      <a:pt x="1043" y="281"/>
                      <a:pt x="988" y="260"/>
                    </a:cubicBezTo>
                    <a:cubicBezTo>
                      <a:pt x="657" y="133"/>
                      <a:pt x="164" y="9"/>
                      <a:pt x="143" y="4"/>
                    </a:cubicBezTo>
                    <a:cubicBezTo>
                      <a:pt x="134" y="2"/>
                      <a:pt x="125"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6"/>
              <p:cNvSpPr/>
              <p:nvPr/>
            </p:nvSpPr>
            <p:spPr>
              <a:xfrm>
                <a:off x="1480532" y="3309826"/>
                <a:ext cx="79643" cy="70632"/>
              </a:xfrm>
              <a:custGeom>
                <a:rect b="b" l="l" r="r" t="t"/>
                <a:pathLst>
                  <a:path extrusionOk="0" h="2383" w="2687">
                    <a:moveTo>
                      <a:pt x="2566" y="0"/>
                    </a:moveTo>
                    <a:cubicBezTo>
                      <a:pt x="2547" y="0"/>
                      <a:pt x="2528" y="5"/>
                      <a:pt x="2511" y="16"/>
                    </a:cubicBezTo>
                    <a:cubicBezTo>
                      <a:pt x="2474" y="37"/>
                      <a:pt x="1598" y="571"/>
                      <a:pt x="40" y="2204"/>
                    </a:cubicBezTo>
                    <a:cubicBezTo>
                      <a:pt x="1" y="2246"/>
                      <a:pt x="2" y="2313"/>
                      <a:pt x="45" y="2352"/>
                    </a:cubicBezTo>
                    <a:cubicBezTo>
                      <a:pt x="64" y="2372"/>
                      <a:pt x="91" y="2382"/>
                      <a:pt x="117" y="2382"/>
                    </a:cubicBezTo>
                    <a:cubicBezTo>
                      <a:pt x="144" y="2382"/>
                      <a:pt x="173" y="2372"/>
                      <a:pt x="193" y="2349"/>
                    </a:cubicBezTo>
                    <a:cubicBezTo>
                      <a:pt x="1728" y="742"/>
                      <a:pt x="2611" y="202"/>
                      <a:pt x="2620" y="196"/>
                    </a:cubicBezTo>
                    <a:cubicBezTo>
                      <a:pt x="2670" y="165"/>
                      <a:pt x="2686" y="100"/>
                      <a:pt x="2656" y="51"/>
                    </a:cubicBezTo>
                    <a:cubicBezTo>
                      <a:pt x="2636" y="18"/>
                      <a:pt x="2602" y="0"/>
                      <a:pt x="2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6"/>
              <p:cNvSpPr/>
              <p:nvPr/>
            </p:nvSpPr>
            <p:spPr>
              <a:xfrm>
                <a:off x="1453500" y="3326277"/>
                <a:ext cx="66245" cy="34708"/>
              </a:xfrm>
              <a:custGeom>
                <a:rect b="b" l="l" r="r" t="t"/>
                <a:pathLst>
                  <a:path extrusionOk="0" h="1171" w="2235">
                    <a:moveTo>
                      <a:pt x="2114" y="0"/>
                    </a:moveTo>
                    <a:cubicBezTo>
                      <a:pt x="2096" y="0"/>
                      <a:pt x="2079" y="5"/>
                      <a:pt x="2062" y="14"/>
                    </a:cubicBezTo>
                    <a:cubicBezTo>
                      <a:pt x="2051" y="20"/>
                      <a:pt x="949" y="645"/>
                      <a:pt x="84" y="965"/>
                    </a:cubicBezTo>
                    <a:cubicBezTo>
                      <a:pt x="28" y="986"/>
                      <a:pt x="1" y="1047"/>
                      <a:pt x="21" y="1101"/>
                    </a:cubicBezTo>
                    <a:cubicBezTo>
                      <a:pt x="37" y="1144"/>
                      <a:pt x="78" y="1171"/>
                      <a:pt x="120" y="1171"/>
                    </a:cubicBezTo>
                    <a:cubicBezTo>
                      <a:pt x="133" y="1171"/>
                      <a:pt x="145" y="1168"/>
                      <a:pt x="157" y="1163"/>
                    </a:cubicBezTo>
                    <a:cubicBezTo>
                      <a:pt x="1038" y="837"/>
                      <a:pt x="2156" y="203"/>
                      <a:pt x="2166" y="197"/>
                    </a:cubicBezTo>
                    <a:cubicBezTo>
                      <a:pt x="2218" y="168"/>
                      <a:pt x="2234" y="105"/>
                      <a:pt x="2206" y="53"/>
                    </a:cubicBezTo>
                    <a:cubicBezTo>
                      <a:pt x="2186" y="20"/>
                      <a:pt x="2151" y="0"/>
                      <a:pt x="2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6"/>
              <p:cNvSpPr/>
              <p:nvPr/>
            </p:nvSpPr>
            <p:spPr>
              <a:xfrm>
                <a:off x="1358768" y="3564203"/>
                <a:ext cx="19533" cy="31685"/>
              </a:xfrm>
              <a:custGeom>
                <a:rect b="b" l="l" r="r" t="t"/>
                <a:pathLst>
                  <a:path extrusionOk="0" h="1069" w="659">
                    <a:moveTo>
                      <a:pt x="114" y="0"/>
                    </a:moveTo>
                    <a:cubicBezTo>
                      <a:pt x="109" y="0"/>
                      <a:pt x="105" y="0"/>
                      <a:pt x="100" y="1"/>
                    </a:cubicBezTo>
                    <a:cubicBezTo>
                      <a:pt x="43" y="6"/>
                      <a:pt x="1" y="57"/>
                      <a:pt x="5" y="116"/>
                    </a:cubicBezTo>
                    <a:cubicBezTo>
                      <a:pt x="8" y="139"/>
                      <a:pt x="64" y="692"/>
                      <a:pt x="471" y="1043"/>
                    </a:cubicBezTo>
                    <a:cubicBezTo>
                      <a:pt x="490" y="1061"/>
                      <a:pt x="515" y="1069"/>
                      <a:pt x="540" y="1069"/>
                    </a:cubicBezTo>
                    <a:cubicBezTo>
                      <a:pt x="569" y="1069"/>
                      <a:pt x="599" y="1056"/>
                      <a:pt x="619" y="1032"/>
                    </a:cubicBezTo>
                    <a:cubicBezTo>
                      <a:pt x="658" y="988"/>
                      <a:pt x="654" y="922"/>
                      <a:pt x="608" y="884"/>
                    </a:cubicBezTo>
                    <a:cubicBezTo>
                      <a:pt x="268" y="588"/>
                      <a:pt x="217" y="101"/>
                      <a:pt x="215" y="95"/>
                    </a:cubicBezTo>
                    <a:cubicBezTo>
                      <a:pt x="211" y="42"/>
                      <a:pt x="167"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6"/>
              <p:cNvSpPr/>
              <p:nvPr/>
            </p:nvSpPr>
            <p:spPr>
              <a:xfrm>
                <a:off x="1236589" y="3125016"/>
                <a:ext cx="82458" cy="93811"/>
              </a:xfrm>
              <a:custGeom>
                <a:rect b="b" l="l" r="r" t="t"/>
                <a:pathLst>
                  <a:path extrusionOk="0" h="3165" w="2782">
                    <a:moveTo>
                      <a:pt x="2667" y="0"/>
                    </a:moveTo>
                    <a:cubicBezTo>
                      <a:pt x="2661" y="0"/>
                      <a:pt x="2655" y="1"/>
                      <a:pt x="2650" y="1"/>
                    </a:cubicBezTo>
                    <a:cubicBezTo>
                      <a:pt x="2626" y="6"/>
                      <a:pt x="2043" y="109"/>
                      <a:pt x="1774" y="298"/>
                    </a:cubicBezTo>
                    <a:cubicBezTo>
                      <a:pt x="1485" y="499"/>
                      <a:pt x="243" y="2204"/>
                      <a:pt x="17" y="3032"/>
                    </a:cubicBezTo>
                    <a:cubicBezTo>
                      <a:pt x="1" y="3088"/>
                      <a:pt x="34" y="3145"/>
                      <a:pt x="91" y="3160"/>
                    </a:cubicBezTo>
                    <a:lnTo>
                      <a:pt x="119" y="3165"/>
                    </a:lnTo>
                    <a:cubicBezTo>
                      <a:pt x="165" y="3165"/>
                      <a:pt x="208" y="3134"/>
                      <a:pt x="220" y="3088"/>
                    </a:cubicBezTo>
                    <a:cubicBezTo>
                      <a:pt x="441" y="2277"/>
                      <a:pt x="1664" y="632"/>
                      <a:pt x="1895" y="470"/>
                    </a:cubicBezTo>
                    <a:cubicBezTo>
                      <a:pt x="2125" y="308"/>
                      <a:pt x="2680" y="210"/>
                      <a:pt x="2686" y="210"/>
                    </a:cubicBezTo>
                    <a:cubicBezTo>
                      <a:pt x="2744" y="200"/>
                      <a:pt x="2781" y="145"/>
                      <a:pt x="2772" y="88"/>
                    </a:cubicBezTo>
                    <a:cubicBezTo>
                      <a:pt x="2763" y="36"/>
                      <a:pt x="2718" y="0"/>
                      <a:pt x="2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6"/>
              <p:cNvSpPr/>
              <p:nvPr/>
            </p:nvSpPr>
            <p:spPr>
              <a:xfrm>
                <a:off x="1266497" y="3111530"/>
                <a:ext cx="39777" cy="18288"/>
              </a:xfrm>
              <a:custGeom>
                <a:rect b="b" l="l" r="r" t="t"/>
                <a:pathLst>
                  <a:path extrusionOk="0" h="617" w="1342">
                    <a:moveTo>
                      <a:pt x="1229" y="1"/>
                    </a:moveTo>
                    <a:cubicBezTo>
                      <a:pt x="1225" y="1"/>
                      <a:pt x="1221" y="1"/>
                      <a:pt x="1217" y="1"/>
                    </a:cubicBezTo>
                    <a:cubicBezTo>
                      <a:pt x="1125" y="12"/>
                      <a:pt x="310" y="116"/>
                      <a:pt x="38" y="443"/>
                    </a:cubicBezTo>
                    <a:cubicBezTo>
                      <a:pt x="0" y="488"/>
                      <a:pt x="6" y="555"/>
                      <a:pt x="52" y="591"/>
                    </a:cubicBezTo>
                    <a:cubicBezTo>
                      <a:pt x="71" y="608"/>
                      <a:pt x="95" y="617"/>
                      <a:pt x="120" y="617"/>
                    </a:cubicBezTo>
                    <a:cubicBezTo>
                      <a:pt x="150" y="617"/>
                      <a:pt x="179" y="603"/>
                      <a:pt x="200" y="577"/>
                    </a:cubicBezTo>
                    <a:cubicBezTo>
                      <a:pt x="384" y="357"/>
                      <a:pt x="1015" y="239"/>
                      <a:pt x="1242" y="211"/>
                    </a:cubicBezTo>
                    <a:cubicBezTo>
                      <a:pt x="1301" y="204"/>
                      <a:pt x="1341" y="153"/>
                      <a:pt x="1335" y="94"/>
                    </a:cubicBezTo>
                    <a:cubicBezTo>
                      <a:pt x="1328" y="40"/>
                      <a:pt x="1282" y="1"/>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6"/>
              <p:cNvSpPr/>
              <p:nvPr/>
            </p:nvSpPr>
            <p:spPr>
              <a:xfrm>
                <a:off x="1990203" y="3199029"/>
                <a:ext cx="80858" cy="40814"/>
              </a:xfrm>
              <a:custGeom>
                <a:rect b="b" l="l" r="r" t="t"/>
                <a:pathLst>
                  <a:path extrusionOk="0" h="1377" w="2728">
                    <a:moveTo>
                      <a:pt x="1" y="1"/>
                    </a:moveTo>
                    <a:lnTo>
                      <a:pt x="324" y="1091"/>
                    </a:lnTo>
                    <a:cubicBezTo>
                      <a:pt x="1031" y="1188"/>
                      <a:pt x="1756" y="1288"/>
                      <a:pt x="2399" y="1377"/>
                    </a:cubicBezTo>
                    <a:lnTo>
                      <a:pt x="2727" y="628"/>
                    </a:lnTo>
                    <a:cubicBezTo>
                      <a:pt x="1906" y="436"/>
                      <a:pt x="911" y="208"/>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6"/>
              <p:cNvSpPr/>
              <p:nvPr/>
            </p:nvSpPr>
            <p:spPr>
              <a:xfrm>
                <a:off x="1851100" y="3211508"/>
                <a:ext cx="8951" cy="8951"/>
              </a:xfrm>
              <a:custGeom>
                <a:rect b="b" l="l" r="r" t="t"/>
                <a:pathLst>
                  <a:path extrusionOk="0" h="302" w="302">
                    <a:moveTo>
                      <a:pt x="150" y="0"/>
                    </a:moveTo>
                    <a:cubicBezTo>
                      <a:pt x="67" y="0"/>
                      <a:pt x="0" y="67"/>
                      <a:pt x="0" y="150"/>
                    </a:cubicBezTo>
                    <a:cubicBezTo>
                      <a:pt x="0" y="233"/>
                      <a:pt x="67" y="301"/>
                      <a:pt x="150" y="301"/>
                    </a:cubicBezTo>
                    <a:cubicBezTo>
                      <a:pt x="233" y="301"/>
                      <a:pt x="301" y="233"/>
                      <a:pt x="301" y="150"/>
                    </a:cubicBezTo>
                    <a:cubicBezTo>
                      <a:pt x="301" y="67"/>
                      <a:pt x="233" y="0"/>
                      <a:pt x="1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6"/>
              <p:cNvSpPr/>
              <p:nvPr/>
            </p:nvSpPr>
            <p:spPr>
              <a:xfrm>
                <a:off x="1639614" y="3177569"/>
                <a:ext cx="8922" cy="8951"/>
              </a:xfrm>
              <a:custGeom>
                <a:rect b="b" l="l" r="r" t="t"/>
                <a:pathLst>
                  <a:path extrusionOk="0" h="302" w="301">
                    <a:moveTo>
                      <a:pt x="151" y="1"/>
                    </a:moveTo>
                    <a:cubicBezTo>
                      <a:pt x="68" y="1"/>
                      <a:pt x="0" y="69"/>
                      <a:pt x="0" y="152"/>
                    </a:cubicBezTo>
                    <a:cubicBezTo>
                      <a:pt x="0" y="235"/>
                      <a:pt x="68" y="301"/>
                      <a:pt x="151" y="301"/>
                    </a:cubicBezTo>
                    <a:cubicBezTo>
                      <a:pt x="234" y="301"/>
                      <a:pt x="301" y="235"/>
                      <a:pt x="301" y="152"/>
                    </a:cubicBezTo>
                    <a:cubicBezTo>
                      <a:pt x="301" y="69"/>
                      <a:pt x="234" y="1"/>
                      <a:pt x="1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6"/>
              <p:cNvSpPr/>
              <p:nvPr/>
            </p:nvSpPr>
            <p:spPr>
              <a:xfrm>
                <a:off x="1674026" y="3094486"/>
                <a:ext cx="120487" cy="37435"/>
              </a:xfrm>
              <a:custGeom>
                <a:rect b="b" l="l" r="r" t="t"/>
                <a:pathLst>
                  <a:path extrusionOk="0" h="1263" w="4065">
                    <a:moveTo>
                      <a:pt x="354" y="0"/>
                    </a:moveTo>
                    <a:lnTo>
                      <a:pt x="0" y="480"/>
                    </a:lnTo>
                    <a:lnTo>
                      <a:pt x="4065" y="1263"/>
                    </a:lnTo>
                    <a:lnTo>
                      <a:pt x="4065" y="1263"/>
                    </a:lnTo>
                    <a:lnTo>
                      <a:pt x="3912" y="883"/>
                    </a:lnTo>
                    <a:lnTo>
                      <a:pt x="354" y="0"/>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6"/>
              <p:cNvSpPr/>
              <p:nvPr/>
            </p:nvSpPr>
            <p:spPr>
              <a:xfrm>
                <a:off x="1811915" y="3129522"/>
                <a:ext cx="65119" cy="20214"/>
              </a:xfrm>
              <a:custGeom>
                <a:rect b="b" l="l" r="r" t="t"/>
                <a:pathLst>
                  <a:path extrusionOk="0" h="682" w="2197">
                    <a:moveTo>
                      <a:pt x="193" y="1"/>
                    </a:moveTo>
                    <a:lnTo>
                      <a:pt x="1" y="259"/>
                    </a:lnTo>
                    <a:lnTo>
                      <a:pt x="2196" y="681"/>
                    </a:lnTo>
                    <a:lnTo>
                      <a:pt x="2115" y="477"/>
                    </a:lnTo>
                    <a:lnTo>
                      <a:pt x="193" y="1"/>
                    </a:lnTo>
                    <a:close/>
                  </a:path>
                </a:pathLst>
              </a:custGeom>
              <a:solidFill>
                <a:srgbClr val="FFF7EA">
                  <a:alpha val="21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6"/>
              <p:cNvSpPr/>
              <p:nvPr/>
            </p:nvSpPr>
            <p:spPr>
              <a:xfrm>
                <a:off x="1531603" y="3445195"/>
                <a:ext cx="7054" cy="70632"/>
              </a:xfrm>
              <a:custGeom>
                <a:rect b="b" l="l" r="r" t="t"/>
                <a:pathLst>
                  <a:path extrusionOk="0" h="2383" w="238">
                    <a:moveTo>
                      <a:pt x="112" y="1"/>
                    </a:moveTo>
                    <a:cubicBezTo>
                      <a:pt x="109" y="1"/>
                      <a:pt x="105" y="1"/>
                      <a:pt x="101" y="2"/>
                    </a:cubicBezTo>
                    <a:cubicBezTo>
                      <a:pt x="44" y="6"/>
                      <a:pt x="0" y="57"/>
                      <a:pt x="5" y="116"/>
                    </a:cubicBezTo>
                    <a:cubicBezTo>
                      <a:pt x="26" y="364"/>
                      <a:pt x="12" y="1674"/>
                      <a:pt x="6" y="2105"/>
                    </a:cubicBezTo>
                    <a:cubicBezTo>
                      <a:pt x="6" y="2199"/>
                      <a:pt x="5" y="2261"/>
                      <a:pt x="5" y="2277"/>
                    </a:cubicBezTo>
                    <a:cubicBezTo>
                      <a:pt x="5" y="2336"/>
                      <a:pt x="51" y="2383"/>
                      <a:pt x="110" y="2383"/>
                    </a:cubicBezTo>
                    <a:cubicBezTo>
                      <a:pt x="169" y="2383"/>
                      <a:pt x="216" y="2336"/>
                      <a:pt x="216" y="2277"/>
                    </a:cubicBezTo>
                    <a:cubicBezTo>
                      <a:pt x="216" y="2261"/>
                      <a:pt x="216" y="2200"/>
                      <a:pt x="218" y="2106"/>
                    </a:cubicBezTo>
                    <a:cubicBezTo>
                      <a:pt x="222" y="1628"/>
                      <a:pt x="237" y="357"/>
                      <a:pt x="216" y="98"/>
                    </a:cubicBezTo>
                    <a:cubicBezTo>
                      <a:pt x="211" y="43"/>
                      <a:pt x="166" y="1"/>
                      <a:pt x="1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6"/>
              <p:cNvSpPr/>
              <p:nvPr/>
            </p:nvSpPr>
            <p:spPr>
              <a:xfrm>
                <a:off x="1467994" y="3386092"/>
                <a:ext cx="101132" cy="67668"/>
              </a:xfrm>
              <a:custGeom>
                <a:rect b="b" l="l" r="r" t="t"/>
                <a:pathLst>
                  <a:path extrusionOk="0" h="2283" w="3412">
                    <a:moveTo>
                      <a:pt x="3291" y="1"/>
                    </a:moveTo>
                    <a:cubicBezTo>
                      <a:pt x="3254" y="1"/>
                      <a:pt x="3217" y="21"/>
                      <a:pt x="3198" y="57"/>
                    </a:cubicBezTo>
                    <a:lnTo>
                      <a:pt x="2191" y="1949"/>
                    </a:lnTo>
                    <a:cubicBezTo>
                      <a:pt x="1862" y="1965"/>
                      <a:pt x="330" y="2048"/>
                      <a:pt x="100" y="2071"/>
                    </a:cubicBezTo>
                    <a:cubicBezTo>
                      <a:pt x="43" y="2077"/>
                      <a:pt x="0" y="2129"/>
                      <a:pt x="6" y="2188"/>
                    </a:cubicBezTo>
                    <a:cubicBezTo>
                      <a:pt x="11" y="2242"/>
                      <a:pt x="58" y="2283"/>
                      <a:pt x="111" y="2283"/>
                    </a:cubicBezTo>
                    <a:lnTo>
                      <a:pt x="121" y="2281"/>
                    </a:lnTo>
                    <a:cubicBezTo>
                      <a:pt x="368" y="2257"/>
                      <a:pt x="2243" y="2157"/>
                      <a:pt x="2262" y="2156"/>
                    </a:cubicBezTo>
                    <a:lnTo>
                      <a:pt x="2321" y="2153"/>
                    </a:lnTo>
                    <a:lnTo>
                      <a:pt x="3384" y="157"/>
                    </a:lnTo>
                    <a:cubicBezTo>
                      <a:pt x="3412" y="105"/>
                      <a:pt x="3392" y="42"/>
                      <a:pt x="3341" y="13"/>
                    </a:cubicBezTo>
                    <a:cubicBezTo>
                      <a:pt x="3325" y="5"/>
                      <a:pt x="3308" y="1"/>
                      <a:pt x="3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6"/>
              <p:cNvSpPr/>
              <p:nvPr/>
            </p:nvSpPr>
            <p:spPr>
              <a:xfrm>
                <a:off x="1331736" y="3408559"/>
                <a:ext cx="63104" cy="164146"/>
              </a:xfrm>
              <a:custGeom>
                <a:rect b="b" l="l" r="r" t="t"/>
                <a:pathLst>
                  <a:path extrusionOk="0" h="5538" w="2129">
                    <a:moveTo>
                      <a:pt x="114" y="1"/>
                    </a:moveTo>
                    <a:cubicBezTo>
                      <a:pt x="109" y="1"/>
                      <a:pt x="103" y="1"/>
                      <a:pt x="98" y="2"/>
                    </a:cubicBezTo>
                    <a:cubicBezTo>
                      <a:pt x="40" y="11"/>
                      <a:pt x="1" y="66"/>
                      <a:pt x="10" y="123"/>
                    </a:cubicBezTo>
                    <a:cubicBezTo>
                      <a:pt x="462" y="2937"/>
                      <a:pt x="1901" y="5459"/>
                      <a:pt x="1915" y="5485"/>
                    </a:cubicBezTo>
                    <a:cubicBezTo>
                      <a:pt x="1935" y="5518"/>
                      <a:pt x="1971" y="5538"/>
                      <a:pt x="2007" y="5538"/>
                    </a:cubicBezTo>
                    <a:cubicBezTo>
                      <a:pt x="2025" y="5538"/>
                      <a:pt x="2044" y="5533"/>
                      <a:pt x="2060" y="5524"/>
                    </a:cubicBezTo>
                    <a:cubicBezTo>
                      <a:pt x="2110" y="5494"/>
                      <a:pt x="2128" y="5430"/>
                      <a:pt x="2098" y="5379"/>
                    </a:cubicBezTo>
                    <a:cubicBezTo>
                      <a:pt x="2084" y="5355"/>
                      <a:pt x="665" y="2863"/>
                      <a:pt x="218" y="90"/>
                    </a:cubicBezTo>
                    <a:cubicBezTo>
                      <a:pt x="210" y="38"/>
                      <a:pt x="165"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6"/>
              <p:cNvSpPr/>
              <p:nvPr/>
            </p:nvSpPr>
            <p:spPr>
              <a:xfrm>
                <a:off x="1304081" y="3580831"/>
                <a:ext cx="95144" cy="62037"/>
              </a:xfrm>
              <a:custGeom>
                <a:rect b="b" l="l" r="r" t="t"/>
                <a:pathLst>
                  <a:path extrusionOk="0" h="2093" w="3210">
                    <a:moveTo>
                      <a:pt x="3090" y="1"/>
                    </a:moveTo>
                    <a:cubicBezTo>
                      <a:pt x="3047" y="1"/>
                      <a:pt x="3007" y="27"/>
                      <a:pt x="2990" y="69"/>
                    </a:cubicBezTo>
                    <a:cubicBezTo>
                      <a:pt x="2560" y="1225"/>
                      <a:pt x="1655" y="1881"/>
                      <a:pt x="526" y="1881"/>
                    </a:cubicBezTo>
                    <a:cubicBezTo>
                      <a:pt x="395" y="1881"/>
                      <a:pt x="262" y="1872"/>
                      <a:pt x="126" y="1855"/>
                    </a:cubicBezTo>
                    <a:cubicBezTo>
                      <a:pt x="121" y="1854"/>
                      <a:pt x="116" y="1854"/>
                      <a:pt x="111" y="1854"/>
                    </a:cubicBezTo>
                    <a:cubicBezTo>
                      <a:pt x="60" y="1854"/>
                      <a:pt x="15" y="1893"/>
                      <a:pt x="8" y="1945"/>
                    </a:cubicBezTo>
                    <a:cubicBezTo>
                      <a:pt x="1" y="2003"/>
                      <a:pt x="42" y="2056"/>
                      <a:pt x="99" y="2063"/>
                    </a:cubicBezTo>
                    <a:cubicBezTo>
                      <a:pt x="247" y="2083"/>
                      <a:pt x="391" y="2092"/>
                      <a:pt x="533" y="2092"/>
                    </a:cubicBezTo>
                    <a:cubicBezTo>
                      <a:pt x="1750" y="2092"/>
                      <a:pt x="2726" y="1386"/>
                      <a:pt x="3188" y="143"/>
                    </a:cubicBezTo>
                    <a:cubicBezTo>
                      <a:pt x="3209" y="89"/>
                      <a:pt x="3181" y="28"/>
                      <a:pt x="3126" y="7"/>
                    </a:cubicBezTo>
                    <a:cubicBezTo>
                      <a:pt x="3114" y="3"/>
                      <a:pt x="3102" y="1"/>
                      <a:pt x="3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6"/>
              <p:cNvSpPr/>
              <p:nvPr/>
            </p:nvSpPr>
            <p:spPr>
              <a:xfrm>
                <a:off x="1475730" y="2918658"/>
                <a:ext cx="41555" cy="42089"/>
              </a:xfrm>
              <a:custGeom>
                <a:rect b="b" l="l" r="r" t="t"/>
                <a:pathLst>
                  <a:path extrusionOk="0" h="1420" w="1402">
                    <a:moveTo>
                      <a:pt x="1" y="0"/>
                    </a:moveTo>
                    <a:lnTo>
                      <a:pt x="557" y="947"/>
                    </a:lnTo>
                    <a:cubicBezTo>
                      <a:pt x="557" y="947"/>
                      <a:pt x="381" y="1010"/>
                      <a:pt x="355" y="1098"/>
                    </a:cubicBezTo>
                    <a:cubicBezTo>
                      <a:pt x="329" y="1187"/>
                      <a:pt x="402" y="1376"/>
                      <a:pt x="439" y="1414"/>
                    </a:cubicBezTo>
                    <a:cubicBezTo>
                      <a:pt x="443" y="1418"/>
                      <a:pt x="455" y="1419"/>
                      <a:pt x="473" y="1419"/>
                    </a:cubicBezTo>
                    <a:cubicBezTo>
                      <a:pt x="645" y="1419"/>
                      <a:pt x="1401" y="1270"/>
                      <a:pt x="1389" y="1225"/>
                    </a:cubicBezTo>
                    <a:cubicBezTo>
                      <a:pt x="1377" y="1174"/>
                      <a:pt x="190" y="177"/>
                      <a:pt x="1" y="0"/>
                    </a:cubicBezTo>
                    <a:close/>
                  </a:path>
                </a:pathLst>
              </a:custGeom>
              <a:solidFill>
                <a:srgbClr val="763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6"/>
              <p:cNvSpPr/>
              <p:nvPr/>
            </p:nvSpPr>
            <p:spPr>
              <a:xfrm>
                <a:off x="1449854" y="2928113"/>
                <a:ext cx="26676" cy="21608"/>
              </a:xfrm>
              <a:custGeom>
                <a:rect b="b" l="l" r="r" t="t"/>
                <a:pathLst>
                  <a:path extrusionOk="0" h="729" w="900">
                    <a:moveTo>
                      <a:pt x="690" y="0"/>
                    </a:moveTo>
                    <a:cubicBezTo>
                      <a:pt x="689" y="1"/>
                      <a:pt x="159" y="236"/>
                      <a:pt x="0" y="397"/>
                    </a:cubicBezTo>
                    <a:cubicBezTo>
                      <a:pt x="0" y="397"/>
                      <a:pt x="97" y="729"/>
                      <a:pt x="384" y="729"/>
                    </a:cubicBezTo>
                    <a:cubicBezTo>
                      <a:pt x="423" y="729"/>
                      <a:pt x="466" y="722"/>
                      <a:pt x="513" y="708"/>
                    </a:cubicBezTo>
                    <a:cubicBezTo>
                      <a:pt x="900" y="590"/>
                      <a:pt x="690" y="1"/>
                      <a:pt x="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6"/>
              <p:cNvSpPr/>
              <p:nvPr/>
            </p:nvSpPr>
            <p:spPr>
              <a:xfrm>
                <a:off x="1490758" y="2913737"/>
                <a:ext cx="22437" cy="17754"/>
              </a:xfrm>
              <a:custGeom>
                <a:rect b="b" l="l" r="r" t="t"/>
                <a:pathLst>
                  <a:path extrusionOk="0" h="599" w="757">
                    <a:moveTo>
                      <a:pt x="580" y="0"/>
                    </a:moveTo>
                    <a:cubicBezTo>
                      <a:pt x="580" y="0"/>
                      <a:pt x="135" y="150"/>
                      <a:pt x="1" y="271"/>
                    </a:cubicBezTo>
                    <a:cubicBezTo>
                      <a:pt x="1" y="271"/>
                      <a:pt x="91" y="598"/>
                      <a:pt x="361" y="598"/>
                    </a:cubicBezTo>
                    <a:cubicBezTo>
                      <a:pt x="383" y="598"/>
                      <a:pt x="407" y="596"/>
                      <a:pt x="431" y="591"/>
                    </a:cubicBezTo>
                    <a:cubicBezTo>
                      <a:pt x="757" y="529"/>
                      <a:pt x="580" y="0"/>
                      <a:pt x="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6"/>
              <p:cNvSpPr/>
              <p:nvPr/>
            </p:nvSpPr>
            <p:spPr>
              <a:xfrm>
                <a:off x="1437197" y="2908254"/>
                <a:ext cx="39510" cy="37198"/>
              </a:xfrm>
              <a:custGeom>
                <a:rect b="b" l="l" r="r" t="t"/>
                <a:pathLst>
                  <a:path extrusionOk="0" h="1255" w="1333">
                    <a:moveTo>
                      <a:pt x="1119" y="1"/>
                    </a:moveTo>
                    <a:cubicBezTo>
                      <a:pt x="1039" y="1"/>
                      <a:pt x="7" y="754"/>
                      <a:pt x="4" y="846"/>
                    </a:cubicBezTo>
                    <a:cubicBezTo>
                      <a:pt x="1" y="938"/>
                      <a:pt x="250" y="1254"/>
                      <a:pt x="250" y="1254"/>
                    </a:cubicBezTo>
                    <a:cubicBezTo>
                      <a:pt x="846" y="1059"/>
                      <a:pt x="1333" y="596"/>
                      <a:pt x="1328" y="531"/>
                    </a:cubicBezTo>
                    <a:cubicBezTo>
                      <a:pt x="1324" y="468"/>
                      <a:pt x="1194" y="5"/>
                      <a:pt x="1120" y="1"/>
                    </a:cubicBezTo>
                    <a:cubicBezTo>
                      <a:pt x="1119" y="1"/>
                      <a:pt x="1119" y="1"/>
                      <a:pt x="1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6"/>
              <p:cNvSpPr/>
              <p:nvPr/>
            </p:nvSpPr>
            <p:spPr>
              <a:xfrm>
                <a:off x="1478783" y="2893582"/>
                <a:ext cx="38532" cy="29907"/>
              </a:xfrm>
              <a:custGeom>
                <a:rect b="b" l="l" r="r" t="t"/>
                <a:pathLst>
                  <a:path extrusionOk="0" h="1009" w="1300">
                    <a:moveTo>
                      <a:pt x="1196" y="0"/>
                    </a:moveTo>
                    <a:cubicBezTo>
                      <a:pt x="1084" y="0"/>
                      <a:pt x="43" y="462"/>
                      <a:pt x="22" y="549"/>
                    </a:cubicBezTo>
                    <a:cubicBezTo>
                      <a:pt x="1" y="638"/>
                      <a:pt x="169" y="1008"/>
                      <a:pt x="169" y="1008"/>
                    </a:cubicBezTo>
                    <a:cubicBezTo>
                      <a:pt x="749" y="966"/>
                      <a:pt x="1282" y="635"/>
                      <a:pt x="1291" y="570"/>
                    </a:cubicBezTo>
                    <a:cubicBezTo>
                      <a:pt x="1300" y="506"/>
                      <a:pt x="1269" y="24"/>
                      <a:pt x="1203" y="1"/>
                    </a:cubicBezTo>
                    <a:cubicBezTo>
                      <a:pt x="1201" y="1"/>
                      <a:pt x="1199" y="0"/>
                      <a:pt x="11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6"/>
              <p:cNvSpPr/>
              <p:nvPr/>
            </p:nvSpPr>
            <p:spPr>
              <a:xfrm>
                <a:off x="1463785" y="2960244"/>
                <a:ext cx="65890" cy="23416"/>
              </a:xfrm>
              <a:custGeom>
                <a:rect b="b" l="l" r="r" t="t"/>
                <a:pathLst>
                  <a:path extrusionOk="0" h="790" w="2223">
                    <a:moveTo>
                      <a:pt x="2162" y="0"/>
                    </a:moveTo>
                    <a:cubicBezTo>
                      <a:pt x="2153" y="0"/>
                      <a:pt x="2145" y="2"/>
                      <a:pt x="2137" y="7"/>
                    </a:cubicBezTo>
                    <a:cubicBezTo>
                      <a:pt x="1182" y="539"/>
                      <a:pt x="694" y="680"/>
                      <a:pt x="432" y="680"/>
                    </a:cubicBezTo>
                    <a:cubicBezTo>
                      <a:pt x="229" y="680"/>
                      <a:pt x="163" y="595"/>
                      <a:pt x="121" y="542"/>
                    </a:cubicBezTo>
                    <a:lnTo>
                      <a:pt x="100" y="515"/>
                    </a:lnTo>
                    <a:cubicBezTo>
                      <a:pt x="90" y="503"/>
                      <a:pt x="75" y="496"/>
                      <a:pt x="60" y="496"/>
                    </a:cubicBezTo>
                    <a:cubicBezTo>
                      <a:pt x="48" y="496"/>
                      <a:pt x="35" y="501"/>
                      <a:pt x="24" y="510"/>
                    </a:cubicBezTo>
                    <a:cubicBezTo>
                      <a:pt x="3" y="528"/>
                      <a:pt x="0" y="562"/>
                      <a:pt x="20" y="584"/>
                    </a:cubicBezTo>
                    <a:lnTo>
                      <a:pt x="38" y="607"/>
                    </a:lnTo>
                    <a:cubicBezTo>
                      <a:pt x="99" y="683"/>
                      <a:pt x="182" y="790"/>
                      <a:pt x="422" y="790"/>
                    </a:cubicBezTo>
                    <a:cubicBezTo>
                      <a:pt x="709" y="790"/>
                      <a:pt x="1222" y="637"/>
                      <a:pt x="2188" y="99"/>
                    </a:cubicBezTo>
                    <a:cubicBezTo>
                      <a:pt x="2214" y="85"/>
                      <a:pt x="2223" y="54"/>
                      <a:pt x="2209" y="28"/>
                    </a:cubicBezTo>
                    <a:cubicBezTo>
                      <a:pt x="2199" y="10"/>
                      <a:pt x="2181" y="0"/>
                      <a:pt x="21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6"/>
              <p:cNvSpPr/>
              <p:nvPr/>
            </p:nvSpPr>
            <p:spPr>
              <a:xfrm>
                <a:off x="1499413" y="2980429"/>
                <a:ext cx="15027" cy="10137"/>
              </a:xfrm>
              <a:custGeom>
                <a:rect b="b" l="l" r="r" t="t"/>
                <a:pathLst>
                  <a:path extrusionOk="0" h="342" w="507">
                    <a:moveTo>
                      <a:pt x="447" y="1"/>
                    </a:moveTo>
                    <a:cubicBezTo>
                      <a:pt x="440" y="1"/>
                      <a:pt x="433" y="2"/>
                      <a:pt x="427" y="5"/>
                    </a:cubicBezTo>
                    <a:cubicBezTo>
                      <a:pt x="418" y="9"/>
                      <a:pt x="224" y="94"/>
                      <a:pt x="28" y="248"/>
                    </a:cubicBezTo>
                    <a:cubicBezTo>
                      <a:pt x="5" y="266"/>
                      <a:pt x="0" y="298"/>
                      <a:pt x="18" y="322"/>
                    </a:cubicBezTo>
                    <a:cubicBezTo>
                      <a:pt x="29" y="336"/>
                      <a:pt x="44" y="342"/>
                      <a:pt x="61" y="342"/>
                    </a:cubicBezTo>
                    <a:cubicBezTo>
                      <a:pt x="71" y="342"/>
                      <a:pt x="84" y="339"/>
                      <a:pt x="93" y="331"/>
                    </a:cubicBezTo>
                    <a:cubicBezTo>
                      <a:pt x="279" y="186"/>
                      <a:pt x="466" y="103"/>
                      <a:pt x="469" y="101"/>
                    </a:cubicBezTo>
                    <a:cubicBezTo>
                      <a:pt x="495" y="91"/>
                      <a:pt x="507" y="59"/>
                      <a:pt x="496" y="32"/>
                    </a:cubicBezTo>
                    <a:cubicBezTo>
                      <a:pt x="487" y="12"/>
                      <a:pt x="468" y="1"/>
                      <a:pt x="4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177" name="Google Shape;1177;p36"/>
          <p:cNvPicPr preferRelativeResize="0"/>
          <p:nvPr/>
        </p:nvPicPr>
        <p:blipFill>
          <a:blip r:embed="rId3">
            <a:alphaModFix/>
          </a:blip>
          <a:stretch>
            <a:fillRect/>
          </a:stretch>
        </p:blipFill>
        <p:spPr>
          <a:xfrm>
            <a:off x="2578350" y="407500"/>
            <a:ext cx="6327476" cy="42807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1" name="Shape 1181"/>
        <p:cNvGrpSpPr/>
        <p:nvPr/>
      </p:nvGrpSpPr>
      <p:grpSpPr>
        <a:xfrm>
          <a:off x="0" y="0"/>
          <a:ext cx="0" cy="0"/>
          <a:chOff x="0" y="0"/>
          <a:chExt cx="0" cy="0"/>
        </a:xfrm>
      </p:grpSpPr>
      <p:sp>
        <p:nvSpPr>
          <p:cNvPr id="1182" name="Google Shape;1182;p37"/>
          <p:cNvSpPr txBox="1"/>
          <p:nvPr>
            <p:ph type="title"/>
          </p:nvPr>
        </p:nvSpPr>
        <p:spPr>
          <a:xfrm>
            <a:off x="399275" y="199800"/>
            <a:ext cx="821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Role of microstructure in steel design</a:t>
            </a:r>
            <a:endParaRPr/>
          </a:p>
        </p:txBody>
      </p:sp>
      <p:sp>
        <p:nvSpPr>
          <p:cNvPr id="1183" name="Google Shape;1183;p37"/>
          <p:cNvSpPr txBox="1"/>
          <p:nvPr/>
        </p:nvSpPr>
        <p:spPr>
          <a:xfrm>
            <a:off x="5990075" y="2999250"/>
            <a:ext cx="2620200" cy="936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Nunito"/>
                <a:ea typeface="Nunito"/>
                <a:cs typeface="Nunito"/>
                <a:sym typeface="Nunito"/>
              </a:rPr>
              <a:t>How to digitialize this task??</a:t>
            </a:r>
            <a:endParaRPr b="1" sz="1600">
              <a:solidFill>
                <a:schemeClr val="dk1"/>
              </a:solidFill>
              <a:latin typeface="Nunito"/>
              <a:ea typeface="Nunito"/>
              <a:cs typeface="Nunito"/>
              <a:sym typeface="Nunito"/>
            </a:endParaRPr>
          </a:p>
        </p:txBody>
      </p:sp>
      <p:pic>
        <p:nvPicPr>
          <p:cNvPr id="1184" name="Google Shape;1184;p37"/>
          <p:cNvPicPr preferRelativeResize="0"/>
          <p:nvPr/>
        </p:nvPicPr>
        <p:blipFill>
          <a:blip r:embed="rId3">
            <a:alphaModFix/>
          </a:blip>
          <a:stretch>
            <a:fillRect/>
          </a:stretch>
        </p:blipFill>
        <p:spPr>
          <a:xfrm>
            <a:off x="707400" y="922252"/>
            <a:ext cx="6471075" cy="1145700"/>
          </a:xfrm>
          <a:prstGeom prst="rect">
            <a:avLst/>
          </a:prstGeom>
          <a:noFill/>
          <a:ln>
            <a:noFill/>
          </a:ln>
        </p:spPr>
      </p:pic>
      <p:pic>
        <p:nvPicPr>
          <p:cNvPr id="1185" name="Google Shape;1185;p37"/>
          <p:cNvPicPr preferRelativeResize="0"/>
          <p:nvPr/>
        </p:nvPicPr>
        <p:blipFill>
          <a:blip r:embed="rId4">
            <a:alphaModFix/>
          </a:blip>
          <a:stretch>
            <a:fillRect/>
          </a:stretch>
        </p:blipFill>
        <p:spPr>
          <a:xfrm>
            <a:off x="2422300" y="2674127"/>
            <a:ext cx="2244506" cy="1680148"/>
          </a:xfrm>
          <a:prstGeom prst="rect">
            <a:avLst/>
          </a:prstGeom>
          <a:noFill/>
          <a:ln>
            <a:noFill/>
          </a:ln>
        </p:spPr>
      </p:pic>
      <p:grpSp>
        <p:nvGrpSpPr>
          <p:cNvPr id="1186" name="Google Shape;1186;p37"/>
          <p:cNvGrpSpPr/>
          <p:nvPr/>
        </p:nvGrpSpPr>
        <p:grpSpPr>
          <a:xfrm rot="5160588">
            <a:off x="4384236" y="1736402"/>
            <a:ext cx="885397" cy="1421591"/>
            <a:chOff x="849200" y="3297214"/>
            <a:chExt cx="796008" cy="1277954"/>
          </a:xfrm>
        </p:grpSpPr>
        <p:sp>
          <p:nvSpPr>
            <p:cNvPr id="1187" name="Google Shape;1187;p37"/>
            <p:cNvSpPr/>
            <p:nvPr/>
          </p:nvSpPr>
          <p:spPr>
            <a:xfrm>
              <a:off x="849200" y="3305443"/>
              <a:ext cx="796003" cy="1252392"/>
            </a:xfrm>
            <a:custGeom>
              <a:rect b="b" l="l" r="r" t="t"/>
              <a:pathLst>
                <a:path extrusionOk="0" h="35306" w="22440">
                  <a:moveTo>
                    <a:pt x="19807" y="25082"/>
                  </a:moveTo>
                  <a:cubicBezTo>
                    <a:pt x="19722" y="24924"/>
                    <a:pt x="19525" y="24860"/>
                    <a:pt x="19366" y="24944"/>
                  </a:cubicBezTo>
                  <a:lnTo>
                    <a:pt x="16109" y="26664"/>
                  </a:lnTo>
                  <a:lnTo>
                    <a:pt x="14408" y="23425"/>
                  </a:lnTo>
                  <a:lnTo>
                    <a:pt x="14317" y="23471"/>
                  </a:lnTo>
                  <a:lnTo>
                    <a:pt x="5415" y="6381"/>
                  </a:lnTo>
                  <a:lnTo>
                    <a:pt x="5528" y="6322"/>
                  </a:lnTo>
                  <a:lnTo>
                    <a:pt x="5521" y="6308"/>
                  </a:lnTo>
                  <a:lnTo>
                    <a:pt x="5526" y="6306"/>
                  </a:lnTo>
                  <a:lnTo>
                    <a:pt x="4479" y="4311"/>
                  </a:lnTo>
                  <a:lnTo>
                    <a:pt x="4533" y="4281"/>
                  </a:lnTo>
                  <a:cubicBezTo>
                    <a:pt x="4705" y="3142"/>
                    <a:pt x="4868" y="1922"/>
                    <a:pt x="4405" y="909"/>
                  </a:cubicBezTo>
                  <a:lnTo>
                    <a:pt x="4430" y="895"/>
                  </a:lnTo>
                  <a:lnTo>
                    <a:pt x="3960" y="1"/>
                  </a:lnTo>
                  <a:lnTo>
                    <a:pt x="1" y="2080"/>
                  </a:lnTo>
                  <a:lnTo>
                    <a:pt x="470" y="2976"/>
                  </a:lnTo>
                  <a:lnTo>
                    <a:pt x="496" y="2962"/>
                  </a:lnTo>
                  <a:cubicBezTo>
                    <a:pt x="1178" y="3873"/>
                    <a:pt x="2218" y="4500"/>
                    <a:pt x="3200" y="4982"/>
                  </a:cubicBezTo>
                  <a:lnTo>
                    <a:pt x="3256" y="4952"/>
                  </a:lnTo>
                  <a:lnTo>
                    <a:pt x="4303" y="6947"/>
                  </a:lnTo>
                  <a:lnTo>
                    <a:pt x="4413" y="6891"/>
                  </a:lnTo>
                  <a:lnTo>
                    <a:pt x="13320" y="23994"/>
                  </a:lnTo>
                  <a:lnTo>
                    <a:pt x="13184" y="24064"/>
                  </a:lnTo>
                  <a:lnTo>
                    <a:pt x="13192" y="24080"/>
                  </a:lnTo>
                  <a:lnTo>
                    <a:pt x="13187" y="24081"/>
                  </a:lnTo>
                  <a:lnTo>
                    <a:pt x="14882" y="27305"/>
                  </a:lnTo>
                  <a:lnTo>
                    <a:pt x="12557" y="28518"/>
                  </a:lnTo>
                  <a:cubicBezTo>
                    <a:pt x="12537" y="28529"/>
                    <a:pt x="12518" y="28542"/>
                    <a:pt x="12501" y="28557"/>
                  </a:cubicBezTo>
                  <a:lnTo>
                    <a:pt x="12396" y="28612"/>
                  </a:lnTo>
                  <a:lnTo>
                    <a:pt x="12132" y="28750"/>
                  </a:lnTo>
                  <a:cubicBezTo>
                    <a:pt x="11972" y="28833"/>
                    <a:pt x="11913" y="29033"/>
                    <a:pt x="11994" y="29191"/>
                  </a:cubicBezTo>
                  <a:cubicBezTo>
                    <a:pt x="12099" y="29394"/>
                    <a:pt x="12208" y="29596"/>
                    <a:pt x="12321" y="29796"/>
                  </a:cubicBezTo>
                  <a:cubicBezTo>
                    <a:pt x="12322" y="29800"/>
                    <a:pt x="12326" y="29805"/>
                    <a:pt x="12327" y="29808"/>
                  </a:cubicBezTo>
                  <a:cubicBezTo>
                    <a:pt x="12437" y="30002"/>
                    <a:pt x="12551" y="30196"/>
                    <a:pt x="12668" y="30387"/>
                  </a:cubicBezTo>
                  <a:cubicBezTo>
                    <a:pt x="12676" y="30399"/>
                    <a:pt x="12685" y="30413"/>
                    <a:pt x="12693" y="30426"/>
                  </a:cubicBezTo>
                  <a:cubicBezTo>
                    <a:pt x="12804" y="30607"/>
                    <a:pt x="12920" y="30785"/>
                    <a:pt x="13039" y="30960"/>
                  </a:cubicBezTo>
                  <a:cubicBezTo>
                    <a:pt x="13053" y="30984"/>
                    <a:pt x="13070" y="31006"/>
                    <a:pt x="13085" y="31029"/>
                  </a:cubicBezTo>
                  <a:cubicBezTo>
                    <a:pt x="13196" y="31193"/>
                    <a:pt x="13312" y="31354"/>
                    <a:pt x="13429" y="31514"/>
                  </a:cubicBezTo>
                  <a:cubicBezTo>
                    <a:pt x="13439" y="31526"/>
                    <a:pt x="13448" y="31541"/>
                    <a:pt x="13458" y="31553"/>
                  </a:cubicBezTo>
                  <a:lnTo>
                    <a:pt x="13461" y="31555"/>
                  </a:lnTo>
                  <a:cubicBezTo>
                    <a:pt x="15054" y="33684"/>
                    <a:pt x="17197" y="35305"/>
                    <a:pt x="19835" y="35199"/>
                  </a:cubicBezTo>
                  <a:cubicBezTo>
                    <a:pt x="19843" y="35201"/>
                    <a:pt x="19852" y="35199"/>
                    <a:pt x="19860" y="35196"/>
                  </a:cubicBezTo>
                  <a:cubicBezTo>
                    <a:pt x="19868" y="35191"/>
                    <a:pt x="19872" y="35185"/>
                    <a:pt x="19877" y="35179"/>
                  </a:cubicBezTo>
                  <a:cubicBezTo>
                    <a:pt x="19929" y="35111"/>
                    <a:pt x="19976" y="35043"/>
                    <a:pt x="20023" y="34974"/>
                  </a:cubicBezTo>
                  <a:cubicBezTo>
                    <a:pt x="20102" y="34974"/>
                    <a:pt x="20182" y="34974"/>
                    <a:pt x="20262" y="34971"/>
                  </a:cubicBezTo>
                  <a:cubicBezTo>
                    <a:pt x="20271" y="34969"/>
                    <a:pt x="20277" y="34966"/>
                    <a:pt x="20288" y="34966"/>
                  </a:cubicBezTo>
                  <a:lnTo>
                    <a:pt x="20288" y="34965"/>
                  </a:lnTo>
                  <a:cubicBezTo>
                    <a:pt x="20295" y="34961"/>
                    <a:pt x="20301" y="34955"/>
                    <a:pt x="20304" y="34949"/>
                  </a:cubicBezTo>
                  <a:cubicBezTo>
                    <a:pt x="22440" y="32096"/>
                    <a:pt x="21481" y="28207"/>
                    <a:pt x="19807" y="25082"/>
                  </a:cubicBezTo>
                  <a:close/>
                  <a:moveTo>
                    <a:pt x="747" y="2831"/>
                  </a:moveTo>
                  <a:lnTo>
                    <a:pt x="4155" y="1040"/>
                  </a:lnTo>
                  <a:cubicBezTo>
                    <a:pt x="4555" y="1914"/>
                    <a:pt x="4418" y="2970"/>
                    <a:pt x="4288" y="3950"/>
                  </a:cubicBezTo>
                  <a:lnTo>
                    <a:pt x="4272" y="3920"/>
                  </a:lnTo>
                  <a:lnTo>
                    <a:pt x="3050" y="4561"/>
                  </a:lnTo>
                  <a:lnTo>
                    <a:pt x="3067" y="4593"/>
                  </a:lnTo>
                  <a:cubicBezTo>
                    <a:pt x="2235" y="4161"/>
                    <a:pt x="1331" y="3620"/>
                    <a:pt x="747" y="2831"/>
                  </a:cubicBezTo>
                  <a:close/>
                </a:path>
              </a:pathLst>
            </a:custGeom>
            <a:solidFill>
              <a:schemeClr val="dk2"/>
            </a:solidFill>
            <a:ln cap="flat" cmpd="sng" w="169500">
              <a:solidFill>
                <a:schemeClr val="dk2"/>
              </a:solidFill>
              <a:prstDash val="solid"/>
              <a:round/>
              <a:headEnd len="sm" w="sm" type="none"/>
              <a:tailEnd len="sm" w="sm" type="none"/>
            </a:ln>
            <a:effectLst>
              <a:outerShdw blurRad="63571" rotWithShape="0" algn="bl" dir="5400000" dist="21190">
                <a:schemeClr val="dk1">
                  <a:alpha val="50000"/>
                </a:schemeClr>
              </a:outerShdw>
            </a:effectLst>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grpSp>
          <p:nvGrpSpPr>
            <p:cNvPr id="1188" name="Google Shape;1188;p37"/>
            <p:cNvGrpSpPr/>
            <p:nvPr/>
          </p:nvGrpSpPr>
          <p:grpSpPr>
            <a:xfrm>
              <a:off x="849203" y="3297214"/>
              <a:ext cx="796006" cy="1277954"/>
              <a:chOff x="689328" y="3808764"/>
              <a:chExt cx="796006" cy="1277954"/>
            </a:xfrm>
          </p:grpSpPr>
          <p:sp>
            <p:nvSpPr>
              <p:cNvPr id="1189" name="Google Shape;1189;p37"/>
              <p:cNvSpPr/>
              <p:nvPr/>
            </p:nvSpPr>
            <p:spPr>
              <a:xfrm>
                <a:off x="828086" y="3999124"/>
                <a:ext cx="505898" cy="921060"/>
              </a:xfrm>
              <a:custGeom>
                <a:rect b="b" l="l" r="r" t="t"/>
                <a:pathLst>
                  <a:path extrusionOk="0" h="22383" w="12294">
                    <a:moveTo>
                      <a:pt x="875" y="1"/>
                    </a:moveTo>
                    <a:lnTo>
                      <a:pt x="1" y="460"/>
                    </a:lnTo>
                    <a:lnTo>
                      <a:pt x="11418" y="22383"/>
                    </a:lnTo>
                    <a:lnTo>
                      <a:pt x="12294" y="21923"/>
                    </a:lnTo>
                    <a:close/>
                  </a:path>
                </a:pathLst>
              </a:custGeom>
              <a:solidFill>
                <a:schemeClr val="accent2"/>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190" name="Google Shape;1190;p37"/>
              <p:cNvSpPr/>
              <p:nvPr/>
            </p:nvSpPr>
            <p:spPr>
              <a:xfrm>
                <a:off x="856644" y="4056363"/>
                <a:ext cx="325620" cy="611571"/>
              </a:xfrm>
              <a:custGeom>
                <a:rect b="b" l="l" r="r" t="t"/>
                <a:pathLst>
                  <a:path extrusionOk="0" h="14862" w="7913">
                    <a:moveTo>
                      <a:pt x="7728" y="14832"/>
                    </a:moveTo>
                    <a:lnTo>
                      <a:pt x="7833" y="14775"/>
                    </a:lnTo>
                    <a:cubicBezTo>
                      <a:pt x="7890" y="14744"/>
                      <a:pt x="7912" y="14674"/>
                      <a:pt x="7882" y="14616"/>
                    </a:cubicBezTo>
                    <a:lnTo>
                      <a:pt x="343" y="80"/>
                    </a:lnTo>
                    <a:cubicBezTo>
                      <a:pt x="315" y="22"/>
                      <a:pt x="244" y="1"/>
                      <a:pt x="186" y="31"/>
                    </a:cubicBezTo>
                    <a:lnTo>
                      <a:pt x="80" y="87"/>
                    </a:lnTo>
                    <a:cubicBezTo>
                      <a:pt x="22" y="117"/>
                      <a:pt x="1" y="187"/>
                      <a:pt x="31" y="245"/>
                    </a:cubicBezTo>
                    <a:lnTo>
                      <a:pt x="7570" y="14781"/>
                    </a:lnTo>
                    <a:cubicBezTo>
                      <a:pt x="7598" y="14836"/>
                      <a:pt x="7670" y="14862"/>
                      <a:pt x="7728" y="14832"/>
                    </a:cubicBezTo>
                    <a:close/>
                  </a:path>
                </a:pathLst>
              </a:custGeom>
              <a:solidFill>
                <a:srgbClr val="FFF7EA">
                  <a:alpha val="21380"/>
                </a:srgbClr>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191" name="Google Shape;1191;p37"/>
              <p:cNvSpPr/>
              <p:nvPr/>
            </p:nvSpPr>
            <p:spPr>
              <a:xfrm>
                <a:off x="689328" y="3808764"/>
                <a:ext cx="160197" cy="107607"/>
              </a:xfrm>
              <a:custGeom>
                <a:rect b="b" l="l" r="r" t="t"/>
                <a:pathLst>
                  <a:path extrusionOk="0" h="2615" w="3893">
                    <a:moveTo>
                      <a:pt x="3479" y="1"/>
                    </a:moveTo>
                    <a:lnTo>
                      <a:pt x="1" y="1828"/>
                    </a:lnTo>
                    <a:lnTo>
                      <a:pt x="412" y="2615"/>
                    </a:lnTo>
                    <a:lnTo>
                      <a:pt x="3893" y="787"/>
                    </a:lnTo>
                    <a:close/>
                  </a:path>
                </a:pathLst>
              </a:custGeom>
              <a:solidFill>
                <a:schemeClr val="accent2"/>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192" name="Google Shape;1192;p37"/>
              <p:cNvSpPr/>
              <p:nvPr/>
            </p:nvSpPr>
            <p:spPr>
              <a:xfrm>
                <a:off x="706940" y="3841190"/>
                <a:ext cx="158469" cy="147770"/>
              </a:xfrm>
              <a:custGeom>
                <a:rect b="b" l="l" r="r" t="t"/>
                <a:pathLst>
                  <a:path extrusionOk="0" h="3591" w="3851">
                    <a:moveTo>
                      <a:pt x="3439" y="1"/>
                    </a:moveTo>
                    <a:lnTo>
                      <a:pt x="3219" y="117"/>
                    </a:lnTo>
                    <a:cubicBezTo>
                      <a:pt x="3585" y="909"/>
                      <a:pt x="3445" y="1871"/>
                      <a:pt x="3331" y="2758"/>
                    </a:cubicBezTo>
                    <a:lnTo>
                      <a:pt x="2331" y="3282"/>
                    </a:lnTo>
                    <a:cubicBezTo>
                      <a:pt x="1579" y="2895"/>
                      <a:pt x="749" y="2411"/>
                      <a:pt x="222" y="1691"/>
                    </a:cubicBezTo>
                    <a:lnTo>
                      <a:pt x="0" y="1807"/>
                    </a:lnTo>
                    <a:cubicBezTo>
                      <a:pt x="601" y="2613"/>
                      <a:pt x="1518" y="3166"/>
                      <a:pt x="2383" y="3590"/>
                    </a:cubicBezTo>
                    <a:lnTo>
                      <a:pt x="3554" y="2975"/>
                    </a:lnTo>
                    <a:cubicBezTo>
                      <a:pt x="3707" y="1970"/>
                      <a:pt x="3850" y="894"/>
                      <a:pt x="3439" y="1"/>
                    </a:cubicBezTo>
                    <a:close/>
                  </a:path>
                </a:pathLst>
              </a:custGeom>
              <a:solidFill>
                <a:schemeClr val="accent4"/>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193" name="Google Shape;1193;p37"/>
              <p:cNvSpPr/>
              <p:nvPr/>
            </p:nvSpPr>
            <p:spPr>
              <a:xfrm>
                <a:off x="799527" y="3950484"/>
                <a:ext cx="89584" cy="109541"/>
              </a:xfrm>
              <a:custGeom>
                <a:rect b="b" l="l" r="r" t="t"/>
                <a:pathLst>
                  <a:path extrusionOk="0" h="2662" w="2177">
                    <a:moveTo>
                      <a:pt x="1076" y="0"/>
                    </a:moveTo>
                    <a:lnTo>
                      <a:pt x="1" y="565"/>
                    </a:lnTo>
                    <a:lnTo>
                      <a:pt x="1103" y="2662"/>
                    </a:lnTo>
                    <a:lnTo>
                      <a:pt x="2177" y="2097"/>
                    </a:lnTo>
                    <a:close/>
                  </a:path>
                </a:pathLst>
              </a:custGeom>
              <a:solidFill>
                <a:schemeClr val="accent4"/>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194" name="Google Shape;1194;p37"/>
              <p:cNvSpPr/>
              <p:nvPr/>
            </p:nvSpPr>
            <p:spPr>
              <a:xfrm>
                <a:off x="1120004" y="4716080"/>
                <a:ext cx="365330" cy="370638"/>
              </a:xfrm>
              <a:custGeom>
                <a:rect b="b" l="l" r="r" t="t"/>
                <a:pathLst>
                  <a:path extrusionOk="0" h="9007" w="8878">
                    <a:moveTo>
                      <a:pt x="3189" y="1652"/>
                    </a:moveTo>
                    <a:lnTo>
                      <a:pt x="194" y="3214"/>
                    </a:lnTo>
                    <a:cubicBezTo>
                      <a:pt x="54" y="3286"/>
                      <a:pt x="1" y="3462"/>
                      <a:pt x="74" y="3602"/>
                    </a:cubicBezTo>
                    <a:cubicBezTo>
                      <a:pt x="1499" y="6373"/>
                      <a:pt x="3836" y="9006"/>
                      <a:pt x="6963" y="8881"/>
                    </a:cubicBezTo>
                    <a:cubicBezTo>
                      <a:pt x="6969" y="8883"/>
                      <a:pt x="6977" y="8881"/>
                      <a:pt x="6986" y="8880"/>
                    </a:cubicBezTo>
                    <a:lnTo>
                      <a:pt x="6986" y="8880"/>
                    </a:lnTo>
                    <a:lnTo>
                      <a:pt x="6986" y="8880"/>
                    </a:lnTo>
                    <a:lnTo>
                      <a:pt x="6986" y="8880"/>
                    </a:lnTo>
                    <a:lnTo>
                      <a:pt x="6986" y="8880"/>
                    </a:lnTo>
                    <a:cubicBezTo>
                      <a:pt x="6992" y="8874"/>
                      <a:pt x="6996" y="8869"/>
                      <a:pt x="7001" y="8863"/>
                    </a:cubicBezTo>
                    <a:cubicBezTo>
                      <a:pt x="8877" y="6358"/>
                      <a:pt x="8034" y="2940"/>
                      <a:pt x="6564" y="194"/>
                    </a:cubicBezTo>
                    <a:cubicBezTo>
                      <a:pt x="6490" y="55"/>
                      <a:pt x="6315" y="0"/>
                      <a:pt x="6175" y="72"/>
                    </a:cubicBezTo>
                    <a:close/>
                  </a:path>
                </a:pathLst>
              </a:custGeom>
              <a:solidFill>
                <a:schemeClr val="accent4"/>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195" name="Google Shape;1195;p37"/>
              <p:cNvSpPr/>
              <p:nvPr/>
            </p:nvSpPr>
            <p:spPr>
              <a:xfrm>
                <a:off x="1120004" y="4838584"/>
                <a:ext cx="332451" cy="202088"/>
              </a:xfrm>
              <a:custGeom>
                <a:rect b="b" l="l" r="r" t="t"/>
                <a:pathLst>
                  <a:path extrusionOk="0" h="4911" w="8079">
                    <a:moveTo>
                      <a:pt x="1359" y="2701"/>
                    </a:moveTo>
                    <a:lnTo>
                      <a:pt x="7580" y="4911"/>
                    </a:lnTo>
                    <a:cubicBezTo>
                      <a:pt x="7905" y="4193"/>
                      <a:pt x="8058" y="3427"/>
                      <a:pt x="8079" y="2641"/>
                    </a:cubicBezTo>
                    <a:lnTo>
                      <a:pt x="645" y="0"/>
                    </a:lnTo>
                    <a:lnTo>
                      <a:pt x="194" y="237"/>
                    </a:lnTo>
                    <a:cubicBezTo>
                      <a:pt x="56" y="309"/>
                      <a:pt x="1" y="485"/>
                      <a:pt x="74" y="625"/>
                    </a:cubicBezTo>
                    <a:cubicBezTo>
                      <a:pt x="443" y="1342"/>
                      <a:pt x="872" y="2047"/>
                      <a:pt x="1359" y="2701"/>
                    </a:cubicBezTo>
                    <a:close/>
                  </a:path>
                </a:pathLst>
              </a:custGeom>
              <a:solidFill>
                <a:srgbClr val="FFF7EA">
                  <a:alpha val="21380"/>
                </a:srgbClr>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196" name="Google Shape;1196;p37"/>
              <p:cNvSpPr/>
              <p:nvPr/>
            </p:nvSpPr>
            <p:spPr>
              <a:xfrm>
                <a:off x="1174815" y="4801261"/>
                <a:ext cx="277269" cy="121146"/>
              </a:xfrm>
              <a:custGeom>
                <a:rect b="b" l="l" r="r" t="t"/>
                <a:pathLst>
                  <a:path extrusionOk="0" h="2944" w="6738">
                    <a:moveTo>
                      <a:pt x="0" y="552"/>
                    </a:moveTo>
                    <a:lnTo>
                      <a:pt x="6738" y="2943"/>
                    </a:lnTo>
                    <a:cubicBezTo>
                      <a:pt x="6720" y="2623"/>
                      <a:pt x="6683" y="2303"/>
                      <a:pt x="6626" y="1981"/>
                    </a:cubicBezTo>
                    <a:lnTo>
                      <a:pt x="1052" y="0"/>
                    </a:lnTo>
                    <a:close/>
                  </a:path>
                </a:pathLst>
              </a:custGeom>
              <a:solidFill>
                <a:srgbClr val="FFF7EA">
                  <a:alpha val="21380"/>
                </a:srgbClr>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197" name="Google Shape;1197;p37"/>
              <p:cNvSpPr/>
              <p:nvPr/>
            </p:nvSpPr>
            <p:spPr>
              <a:xfrm>
                <a:off x="1166050" y="4655754"/>
                <a:ext cx="191841" cy="322657"/>
              </a:xfrm>
              <a:custGeom>
                <a:rect b="b" l="l" r="r" t="t"/>
                <a:pathLst>
                  <a:path extrusionOk="0" h="7841" w="4662">
                    <a:moveTo>
                      <a:pt x="1074" y="1"/>
                    </a:moveTo>
                    <a:lnTo>
                      <a:pt x="0" y="564"/>
                    </a:lnTo>
                    <a:lnTo>
                      <a:pt x="1845" y="4077"/>
                    </a:lnTo>
                    <a:cubicBezTo>
                      <a:pt x="4303" y="7841"/>
                      <a:pt x="4662" y="7653"/>
                      <a:pt x="2919" y="3514"/>
                    </a:cubicBezTo>
                    <a:close/>
                  </a:path>
                </a:pathLst>
              </a:custGeom>
              <a:solidFill>
                <a:schemeClr val="accent4"/>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198" name="Google Shape;1198;p37"/>
              <p:cNvSpPr/>
              <p:nvPr/>
            </p:nvSpPr>
            <p:spPr>
              <a:xfrm>
                <a:off x="1166174" y="4662626"/>
                <a:ext cx="150362" cy="264389"/>
              </a:xfrm>
              <a:custGeom>
                <a:rect b="b" l="l" r="r" t="t"/>
                <a:pathLst>
                  <a:path extrusionOk="0" h="6425" w="3654">
                    <a:moveTo>
                      <a:pt x="783" y="1"/>
                    </a:moveTo>
                    <a:lnTo>
                      <a:pt x="0" y="412"/>
                    </a:lnTo>
                    <a:lnTo>
                      <a:pt x="1845" y="3926"/>
                    </a:lnTo>
                    <a:cubicBezTo>
                      <a:pt x="2705" y="5242"/>
                      <a:pt x="3308" y="6074"/>
                      <a:pt x="3653" y="6424"/>
                    </a:cubicBezTo>
                    <a:cubicBezTo>
                      <a:pt x="3598" y="5992"/>
                      <a:pt x="3241" y="4990"/>
                      <a:pt x="2577" y="3414"/>
                    </a:cubicBezTo>
                    <a:close/>
                  </a:path>
                </a:pathLst>
              </a:custGeom>
              <a:solidFill>
                <a:srgbClr val="FFF7EA">
                  <a:alpha val="21380"/>
                </a:srgbClr>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199" name="Google Shape;1199;p37"/>
              <p:cNvSpPr/>
              <p:nvPr/>
            </p:nvSpPr>
            <p:spPr>
              <a:xfrm>
                <a:off x="832818" y="3951143"/>
                <a:ext cx="56417" cy="92094"/>
              </a:xfrm>
              <a:custGeom>
                <a:rect b="b" l="l" r="r" t="t"/>
                <a:pathLst>
                  <a:path extrusionOk="0" h="2238" w="1371">
                    <a:moveTo>
                      <a:pt x="270" y="1"/>
                    </a:moveTo>
                    <a:lnTo>
                      <a:pt x="0" y="141"/>
                    </a:lnTo>
                    <a:lnTo>
                      <a:pt x="1101" y="2238"/>
                    </a:lnTo>
                    <a:lnTo>
                      <a:pt x="1371" y="2095"/>
                    </a:lnTo>
                    <a:close/>
                  </a:path>
                </a:pathLst>
              </a:custGeom>
              <a:solidFill>
                <a:srgbClr val="2C3658">
                  <a:alpha val="25790"/>
                </a:srgbClr>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200" name="Google Shape;1200;p37"/>
              <p:cNvSpPr/>
              <p:nvPr/>
            </p:nvSpPr>
            <p:spPr>
              <a:xfrm>
                <a:off x="1181646" y="4683160"/>
                <a:ext cx="73247" cy="131680"/>
              </a:xfrm>
              <a:custGeom>
                <a:rect b="b" l="l" r="r" t="t"/>
                <a:pathLst>
                  <a:path extrusionOk="0" h="3200" w="1780">
                    <a:moveTo>
                      <a:pt x="68" y="35"/>
                    </a:moveTo>
                    <a:lnTo>
                      <a:pt x="68" y="35"/>
                    </a:lnTo>
                    <a:cubicBezTo>
                      <a:pt x="2" y="71"/>
                      <a:pt x="1" y="200"/>
                      <a:pt x="65" y="322"/>
                    </a:cubicBezTo>
                    <a:lnTo>
                      <a:pt x="1474" y="3003"/>
                    </a:lnTo>
                    <a:cubicBezTo>
                      <a:pt x="1538" y="3127"/>
                      <a:pt x="1645" y="3200"/>
                      <a:pt x="1712" y="3164"/>
                    </a:cubicBezTo>
                    <a:cubicBezTo>
                      <a:pt x="1776" y="3130"/>
                      <a:pt x="1779" y="3000"/>
                      <a:pt x="1714" y="2878"/>
                    </a:cubicBezTo>
                    <a:lnTo>
                      <a:pt x="306" y="196"/>
                    </a:lnTo>
                    <a:cubicBezTo>
                      <a:pt x="241" y="73"/>
                      <a:pt x="133" y="1"/>
                      <a:pt x="68" y="35"/>
                    </a:cubicBezTo>
                    <a:close/>
                  </a:path>
                </a:pathLst>
              </a:custGeom>
              <a:solidFill>
                <a:srgbClr val="FFF7EA">
                  <a:alpha val="21380"/>
                </a:srgbClr>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201" name="Google Shape;1201;p37"/>
              <p:cNvSpPr/>
              <p:nvPr/>
            </p:nvSpPr>
            <p:spPr>
              <a:xfrm>
                <a:off x="812819" y="3975545"/>
                <a:ext cx="40697" cy="65511"/>
              </a:xfrm>
              <a:custGeom>
                <a:rect b="b" l="l" r="r" t="t"/>
                <a:pathLst>
                  <a:path extrusionOk="0" h="1592" w="989">
                    <a:moveTo>
                      <a:pt x="95" y="36"/>
                    </a:moveTo>
                    <a:lnTo>
                      <a:pt x="95" y="36"/>
                    </a:lnTo>
                    <a:cubicBezTo>
                      <a:pt x="31" y="70"/>
                      <a:pt x="1" y="148"/>
                      <a:pt x="32" y="208"/>
                    </a:cubicBezTo>
                    <a:lnTo>
                      <a:pt x="717" y="1511"/>
                    </a:lnTo>
                    <a:cubicBezTo>
                      <a:pt x="749" y="1572"/>
                      <a:pt x="829" y="1591"/>
                      <a:pt x="895" y="1557"/>
                    </a:cubicBezTo>
                    <a:cubicBezTo>
                      <a:pt x="960" y="1523"/>
                      <a:pt x="988" y="1445"/>
                      <a:pt x="957" y="1386"/>
                    </a:cubicBezTo>
                    <a:lnTo>
                      <a:pt x="272" y="81"/>
                    </a:lnTo>
                    <a:cubicBezTo>
                      <a:pt x="242" y="21"/>
                      <a:pt x="162" y="0"/>
                      <a:pt x="95" y="36"/>
                    </a:cubicBezTo>
                    <a:close/>
                  </a:path>
                </a:pathLst>
              </a:custGeom>
              <a:solidFill>
                <a:srgbClr val="FFF7EA">
                  <a:alpha val="21380"/>
                </a:srgbClr>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sp>
            <p:nvSpPr>
              <p:cNvPr id="1202" name="Google Shape;1202;p37"/>
              <p:cNvSpPr/>
              <p:nvPr/>
            </p:nvSpPr>
            <p:spPr>
              <a:xfrm>
                <a:off x="697311" y="3816870"/>
                <a:ext cx="138922" cy="79666"/>
              </a:xfrm>
              <a:custGeom>
                <a:rect b="b" l="l" r="r" t="t"/>
                <a:pathLst>
                  <a:path extrusionOk="0" h="1936" w="3376">
                    <a:moveTo>
                      <a:pt x="228" y="1905"/>
                    </a:moveTo>
                    <a:lnTo>
                      <a:pt x="3289" y="297"/>
                    </a:lnTo>
                    <a:cubicBezTo>
                      <a:pt x="3346" y="267"/>
                      <a:pt x="3375" y="211"/>
                      <a:pt x="3355" y="172"/>
                    </a:cubicBezTo>
                    <a:lnTo>
                      <a:pt x="3288" y="44"/>
                    </a:lnTo>
                    <a:cubicBezTo>
                      <a:pt x="3268" y="5"/>
                      <a:pt x="3142" y="1"/>
                      <a:pt x="3085" y="29"/>
                    </a:cubicBezTo>
                    <a:lnTo>
                      <a:pt x="87" y="1637"/>
                    </a:lnTo>
                    <a:cubicBezTo>
                      <a:pt x="29" y="1666"/>
                      <a:pt x="1" y="1722"/>
                      <a:pt x="18" y="1761"/>
                    </a:cubicBezTo>
                    <a:lnTo>
                      <a:pt x="85" y="1888"/>
                    </a:lnTo>
                    <a:cubicBezTo>
                      <a:pt x="106" y="1928"/>
                      <a:pt x="169" y="1935"/>
                      <a:pt x="228" y="1905"/>
                    </a:cubicBezTo>
                    <a:close/>
                  </a:path>
                </a:pathLst>
              </a:custGeom>
              <a:solidFill>
                <a:srgbClr val="FFF7EA">
                  <a:alpha val="21380"/>
                </a:srgbClr>
              </a:solidFill>
              <a:ln>
                <a:noFill/>
              </a:ln>
            </p:spPr>
            <p:txBody>
              <a:bodyPr anchorCtr="0" anchor="ctr" bIns="101675" lIns="101675" spcFirstLastPara="1" rIns="101675" wrap="square" tIns="101675">
                <a:noAutofit/>
              </a:bodyPr>
              <a:lstStyle/>
              <a:p>
                <a:pPr indent="0" lvl="0" marL="0" rtl="0" algn="l">
                  <a:spcBef>
                    <a:spcPts val="0"/>
                  </a:spcBef>
                  <a:spcAft>
                    <a:spcPts val="0"/>
                  </a:spcAft>
                  <a:buNone/>
                </a:pPr>
                <a:r>
                  <a:t/>
                </a:r>
                <a:endParaRPr/>
              </a:p>
            </p:txBody>
          </p:sp>
        </p:grpSp>
      </p:grpSp>
      <p:grpSp>
        <p:nvGrpSpPr>
          <p:cNvPr id="1203" name="Google Shape;1203;p37"/>
          <p:cNvGrpSpPr/>
          <p:nvPr/>
        </p:nvGrpSpPr>
        <p:grpSpPr>
          <a:xfrm rot="-5400000">
            <a:off x="5089415" y="2727542"/>
            <a:ext cx="529698" cy="1479727"/>
            <a:chOff x="1549047" y="2634588"/>
            <a:chExt cx="492056" cy="1374572"/>
          </a:xfrm>
        </p:grpSpPr>
        <p:sp>
          <p:nvSpPr>
            <p:cNvPr id="1204" name="Google Shape;1204;p37"/>
            <p:cNvSpPr/>
            <p:nvPr/>
          </p:nvSpPr>
          <p:spPr>
            <a:xfrm>
              <a:off x="1549050" y="2634588"/>
              <a:ext cx="492053" cy="1374572"/>
            </a:xfrm>
            <a:custGeom>
              <a:rect b="b" l="l" r="r" t="t"/>
              <a:pathLst>
                <a:path extrusionOk="0" h="40512" w="14502">
                  <a:moveTo>
                    <a:pt x="14502" y="6707"/>
                  </a:moveTo>
                  <a:lnTo>
                    <a:pt x="14271" y="6707"/>
                  </a:lnTo>
                  <a:lnTo>
                    <a:pt x="14271" y="6537"/>
                  </a:lnTo>
                  <a:lnTo>
                    <a:pt x="14025" y="6537"/>
                  </a:lnTo>
                  <a:lnTo>
                    <a:pt x="14025" y="6707"/>
                  </a:lnTo>
                  <a:lnTo>
                    <a:pt x="13745" y="6707"/>
                  </a:lnTo>
                  <a:lnTo>
                    <a:pt x="13745" y="6537"/>
                  </a:lnTo>
                  <a:lnTo>
                    <a:pt x="13498" y="6537"/>
                  </a:lnTo>
                  <a:lnTo>
                    <a:pt x="13498" y="6707"/>
                  </a:lnTo>
                  <a:lnTo>
                    <a:pt x="11907" y="6707"/>
                  </a:lnTo>
                  <a:lnTo>
                    <a:pt x="11907" y="6404"/>
                  </a:lnTo>
                  <a:cubicBezTo>
                    <a:pt x="11907" y="6315"/>
                    <a:pt x="11816" y="6243"/>
                    <a:pt x="11707" y="6243"/>
                  </a:cubicBezTo>
                  <a:lnTo>
                    <a:pt x="11567" y="6243"/>
                  </a:lnTo>
                  <a:lnTo>
                    <a:pt x="11567" y="5996"/>
                  </a:lnTo>
                  <a:lnTo>
                    <a:pt x="10795" y="5996"/>
                  </a:lnTo>
                  <a:lnTo>
                    <a:pt x="10795" y="6243"/>
                  </a:lnTo>
                  <a:lnTo>
                    <a:pt x="10732" y="6243"/>
                  </a:lnTo>
                  <a:cubicBezTo>
                    <a:pt x="10621" y="6243"/>
                    <a:pt x="10532" y="6315"/>
                    <a:pt x="10532" y="6404"/>
                  </a:cubicBezTo>
                  <a:lnTo>
                    <a:pt x="10532" y="6707"/>
                  </a:lnTo>
                  <a:lnTo>
                    <a:pt x="9977" y="6707"/>
                  </a:lnTo>
                  <a:lnTo>
                    <a:pt x="9977" y="6476"/>
                  </a:lnTo>
                  <a:lnTo>
                    <a:pt x="9157" y="6476"/>
                  </a:lnTo>
                  <a:lnTo>
                    <a:pt x="9157" y="5655"/>
                  </a:lnTo>
                  <a:lnTo>
                    <a:pt x="9263" y="5615"/>
                  </a:lnTo>
                  <a:cubicBezTo>
                    <a:pt x="10512" y="4673"/>
                    <a:pt x="12343" y="4456"/>
                    <a:pt x="13884" y="3874"/>
                  </a:cubicBezTo>
                  <a:cubicBezTo>
                    <a:pt x="14113" y="3792"/>
                    <a:pt x="14283" y="3301"/>
                    <a:pt x="14280" y="3058"/>
                  </a:cubicBezTo>
                  <a:lnTo>
                    <a:pt x="14258" y="1681"/>
                  </a:lnTo>
                  <a:cubicBezTo>
                    <a:pt x="14233" y="0"/>
                    <a:pt x="52" y="0"/>
                    <a:pt x="24" y="1681"/>
                  </a:cubicBezTo>
                  <a:lnTo>
                    <a:pt x="6" y="3058"/>
                  </a:lnTo>
                  <a:cubicBezTo>
                    <a:pt x="1" y="3301"/>
                    <a:pt x="170" y="3792"/>
                    <a:pt x="398" y="3874"/>
                  </a:cubicBezTo>
                  <a:cubicBezTo>
                    <a:pt x="972" y="4092"/>
                    <a:pt x="1586" y="4257"/>
                    <a:pt x="2196" y="4428"/>
                  </a:cubicBezTo>
                  <a:lnTo>
                    <a:pt x="5006" y="7137"/>
                  </a:lnTo>
                  <a:lnTo>
                    <a:pt x="5006" y="7816"/>
                  </a:lnTo>
                  <a:lnTo>
                    <a:pt x="4882" y="7816"/>
                  </a:lnTo>
                  <a:cubicBezTo>
                    <a:pt x="4712" y="7816"/>
                    <a:pt x="4572" y="8016"/>
                    <a:pt x="4572" y="8260"/>
                  </a:cubicBezTo>
                  <a:lnTo>
                    <a:pt x="4572" y="9190"/>
                  </a:lnTo>
                  <a:lnTo>
                    <a:pt x="4702" y="9190"/>
                  </a:lnTo>
                  <a:lnTo>
                    <a:pt x="4702" y="13463"/>
                  </a:lnTo>
                  <a:cubicBezTo>
                    <a:pt x="4482" y="13504"/>
                    <a:pt x="4314" y="13688"/>
                    <a:pt x="4314" y="13910"/>
                  </a:cubicBezTo>
                  <a:lnTo>
                    <a:pt x="4314" y="14290"/>
                  </a:lnTo>
                  <a:cubicBezTo>
                    <a:pt x="4314" y="14512"/>
                    <a:pt x="4482" y="14697"/>
                    <a:pt x="4702" y="14737"/>
                  </a:cubicBezTo>
                  <a:lnTo>
                    <a:pt x="4702" y="19298"/>
                  </a:lnTo>
                  <a:lnTo>
                    <a:pt x="4702" y="19298"/>
                  </a:lnTo>
                  <a:lnTo>
                    <a:pt x="5597" y="20499"/>
                  </a:lnTo>
                  <a:lnTo>
                    <a:pt x="5597" y="25527"/>
                  </a:lnTo>
                  <a:lnTo>
                    <a:pt x="5579" y="25527"/>
                  </a:lnTo>
                  <a:lnTo>
                    <a:pt x="6156" y="26301"/>
                  </a:lnTo>
                  <a:lnTo>
                    <a:pt x="6142" y="26301"/>
                  </a:lnTo>
                  <a:lnTo>
                    <a:pt x="6142" y="26831"/>
                  </a:lnTo>
                  <a:lnTo>
                    <a:pt x="5817" y="26850"/>
                  </a:lnTo>
                  <a:cubicBezTo>
                    <a:pt x="5736" y="26854"/>
                    <a:pt x="5667" y="26928"/>
                    <a:pt x="5667" y="27011"/>
                  </a:cubicBezTo>
                  <a:cubicBezTo>
                    <a:pt x="5667" y="27092"/>
                    <a:pt x="5736" y="27156"/>
                    <a:pt x="5817" y="27153"/>
                  </a:cubicBezTo>
                  <a:lnTo>
                    <a:pt x="6142" y="27134"/>
                  </a:lnTo>
                  <a:lnTo>
                    <a:pt x="6142" y="27253"/>
                  </a:lnTo>
                  <a:lnTo>
                    <a:pt x="5817" y="27272"/>
                  </a:lnTo>
                  <a:cubicBezTo>
                    <a:pt x="5736" y="27276"/>
                    <a:pt x="5667" y="27347"/>
                    <a:pt x="5667" y="27431"/>
                  </a:cubicBezTo>
                  <a:cubicBezTo>
                    <a:pt x="5667" y="27514"/>
                    <a:pt x="5736" y="27580"/>
                    <a:pt x="5817" y="27575"/>
                  </a:cubicBezTo>
                  <a:lnTo>
                    <a:pt x="6142" y="27556"/>
                  </a:lnTo>
                  <a:lnTo>
                    <a:pt x="6142" y="27674"/>
                  </a:lnTo>
                  <a:lnTo>
                    <a:pt x="5817" y="27692"/>
                  </a:lnTo>
                  <a:cubicBezTo>
                    <a:pt x="5736" y="27699"/>
                    <a:pt x="5667" y="27770"/>
                    <a:pt x="5667" y="27852"/>
                  </a:cubicBezTo>
                  <a:cubicBezTo>
                    <a:pt x="5667" y="27935"/>
                    <a:pt x="5736" y="28000"/>
                    <a:pt x="5817" y="27996"/>
                  </a:cubicBezTo>
                  <a:lnTo>
                    <a:pt x="6142" y="27977"/>
                  </a:lnTo>
                  <a:lnTo>
                    <a:pt x="6142" y="28094"/>
                  </a:lnTo>
                  <a:lnTo>
                    <a:pt x="5817" y="28113"/>
                  </a:lnTo>
                  <a:cubicBezTo>
                    <a:pt x="5736" y="28118"/>
                    <a:pt x="5667" y="28188"/>
                    <a:pt x="5667" y="28274"/>
                  </a:cubicBezTo>
                  <a:cubicBezTo>
                    <a:pt x="5667" y="28355"/>
                    <a:pt x="5736" y="28421"/>
                    <a:pt x="5817" y="28416"/>
                  </a:cubicBezTo>
                  <a:lnTo>
                    <a:pt x="6142" y="28397"/>
                  </a:lnTo>
                  <a:lnTo>
                    <a:pt x="6142" y="28515"/>
                  </a:lnTo>
                  <a:lnTo>
                    <a:pt x="5817" y="28533"/>
                  </a:lnTo>
                  <a:cubicBezTo>
                    <a:pt x="5736" y="28541"/>
                    <a:pt x="5667" y="28612"/>
                    <a:pt x="5667" y="28694"/>
                  </a:cubicBezTo>
                  <a:cubicBezTo>
                    <a:pt x="5667" y="28779"/>
                    <a:pt x="5736" y="28843"/>
                    <a:pt x="5817" y="28838"/>
                  </a:cubicBezTo>
                  <a:lnTo>
                    <a:pt x="6142" y="28821"/>
                  </a:lnTo>
                  <a:lnTo>
                    <a:pt x="6142" y="28938"/>
                  </a:lnTo>
                  <a:lnTo>
                    <a:pt x="5817" y="28957"/>
                  </a:lnTo>
                  <a:cubicBezTo>
                    <a:pt x="5736" y="28960"/>
                    <a:pt x="5667" y="29031"/>
                    <a:pt x="5667" y="29117"/>
                  </a:cubicBezTo>
                  <a:cubicBezTo>
                    <a:pt x="5667" y="29198"/>
                    <a:pt x="5736" y="29265"/>
                    <a:pt x="5817" y="29260"/>
                  </a:cubicBezTo>
                  <a:lnTo>
                    <a:pt x="6142" y="29242"/>
                  </a:lnTo>
                  <a:lnTo>
                    <a:pt x="6142" y="29357"/>
                  </a:lnTo>
                  <a:lnTo>
                    <a:pt x="5817" y="29376"/>
                  </a:lnTo>
                  <a:cubicBezTo>
                    <a:pt x="5736" y="29382"/>
                    <a:pt x="5667" y="29454"/>
                    <a:pt x="5667" y="29537"/>
                  </a:cubicBezTo>
                  <a:cubicBezTo>
                    <a:pt x="5667" y="29622"/>
                    <a:pt x="5736" y="29686"/>
                    <a:pt x="5817" y="29681"/>
                  </a:cubicBezTo>
                  <a:lnTo>
                    <a:pt x="6142" y="29662"/>
                  </a:lnTo>
                  <a:lnTo>
                    <a:pt x="6142" y="29781"/>
                  </a:lnTo>
                  <a:lnTo>
                    <a:pt x="5817" y="29800"/>
                  </a:lnTo>
                  <a:cubicBezTo>
                    <a:pt x="5736" y="29801"/>
                    <a:pt x="5667" y="29876"/>
                    <a:pt x="5667" y="29959"/>
                  </a:cubicBezTo>
                  <a:cubicBezTo>
                    <a:pt x="5667" y="30042"/>
                    <a:pt x="5736" y="30108"/>
                    <a:pt x="5817" y="30103"/>
                  </a:cubicBezTo>
                  <a:lnTo>
                    <a:pt x="6142" y="30084"/>
                  </a:lnTo>
                  <a:lnTo>
                    <a:pt x="6142" y="30202"/>
                  </a:lnTo>
                  <a:lnTo>
                    <a:pt x="5817" y="30220"/>
                  </a:lnTo>
                  <a:cubicBezTo>
                    <a:pt x="5736" y="30225"/>
                    <a:pt x="5667" y="30299"/>
                    <a:pt x="5667" y="30380"/>
                  </a:cubicBezTo>
                  <a:cubicBezTo>
                    <a:pt x="5667" y="30463"/>
                    <a:pt x="5736" y="30528"/>
                    <a:pt x="5817" y="30524"/>
                  </a:cubicBezTo>
                  <a:lnTo>
                    <a:pt x="6142" y="30505"/>
                  </a:lnTo>
                  <a:lnTo>
                    <a:pt x="6142" y="30622"/>
                  </a:lnTo>
                  <a:lnTo>
                    <a:pt x="5817" y="30641"/>
                  </a:lnTo>
                  <a:cubicBezTo>
                    <a:pt x="5736" y="30646"/>
                    <a:pt x="5667" y="30719"/>
                    <a:pt x="5667" y="30802"/>
                  </a:cubicBezTo>
                  <a:cubicBezTo>
                    <a:pt x="5667" y="30885"/>
                    <a:pt x="5736" y="30951"/>
                    <a:pt x="5817" y="30944"/>
                  </a:cubicBezTo>
                  <a:lnTo>
                    <a:pt x="6238" y="30922"/>
                  </a:lnTo>
                  <a:cubicBezTo>
                    <a:pt x="6236" y="30922"/>
                    <a:pt x="6233" y="30921"/>
                    <a:pt x="6231" y="30921"/>
                  </a:cubicBezTo>
                  <a:lnTo>
                    <a:pt x="6522" y="30904"/>
                  </a:lnTo>
                  <a:lnTo>
                    <a:pt x="6522" y="37928"/>
                  </a:lnTo>
                  <a:lnTo>
                    <a:pt x="6525" y="37928"/>
                  </a:lnTo>
                  <a:lnTo>
                    <a:pt x="7005" y="40511"/>
                  </a:lnTo>
                  <a:lnTo>
                    <a:pt x="7487" y="37928"/>
                  </a:lnTo>
                  <a:lnTo>
                    <a:pt x="7487" y="30849"/>
                  </a:lnTo>
                  <a:lnTo>
                    <a:pt x="8192" y="30808"/>
                  </a:lnTo>
                  <a:cubicBezTo>
                    <a:pt x="8193" y="30808"/>
                    <a:pt x="8193" y="30808"/>
                    <a:pt x="8195" y="30808"/>
                  </a:cubicBezTo>
                  <a:lnTo>
                    <a:pt x="8201" y="30807"/>
                  </a:lnTo>
                  <a:cubicBezTo>
                    <a:pt x="8211" y="30807"/>
                    <a:pt x="8218" y="30802"/>
                    <a:pt x="8228" y="30799"/>
                  </a:cubicBezTo>
                  <a:cubicBezTo>
                    <a:pt x="8236" y="30797"/>
                    <a:pt x="8245" y="30796"/>
                    <a:pt x="8254" y="30791"/>
                  </a:cubicBezTo>
                  <a:cubicBezTo>
                    <a:pt x="8265" y="30786"/>
                    <a:pt x="8273" y="30779"/>
                    <a:pt x="8283" y="30771"/>
                  </a:cubicBezTo>
                  <a:cubicBezTo>
                    <a:pt x="8289" y="30766"/>
                    <a:pt x="8295" y="30761"/>
                    <a:pt x="8301" y="30757"/>
                  </a:cubicBezTo>
                  <a:cubicBezTo>
                    <a:pt x="8309" y="30747"/>
                    <a:pt x="8314" y="30736"/>
                    <a:pt x="8320" y="30725"/>
                  </a:cubicBezTo>
                  <a:cubicBezTo>
                    <a:pt x="8325" y="30719"/>
                    <a:pt x="8329" y="30713"/>
                    <a:pt x="8333" y="30707"/>
                  </a:cubicBezTo>
                  <a:cubicBezTo>
                    <a:pt x="8340" y="30688"/>
                    <a:pt x="8344" y="30668"/>
                    <a:pt x="8344" y="30647"/>
                  </a:cubicBezTo>
                  <a:cubicBezTo>
                    <a:pt x="8344" y="30566"/>
                    <a:pt x="8279" y="30503"/>
                    <a:pt x="8198" y="30507"/>
                  </a:cubicBezTo>
                  <a:lnTo>
                    <a:pt x="8212" y="30505"/>
                  </a:lnTo>
                  <a:lnTo>
                    <a:pt x="8192" y="30505"/>
                  </a:lnTo>
                  <a:lnTo>
                    <a:pt x="7870" y="30524"/>
                  </a:lnTo>
                  <a:lnTo>
                    <a:pt x="7870" y="30406"/>
                  </a:lnTo>
                  <a:lnTo>
                    <a:pt x="8192" y="30388"/>
                  </a:lnTo>
                  <a:cubicBezTo>
                    <a:pt x="8193" y="30388"/>
                    <a:pt x="8193" y="30386"/>
                    <a:pt x="8195" y="30386"/>
                  </a:cubicBezTo>
                  <a:lnTo>
                    <a:pt x="8201" y="30386"/>
                  </a:lnTo>
                  <a:cubicBezTo>
                    <a:pt x="8209" y="30386"/>
                    <a:pt x="8217" y="30381"/>
                    <a:pt x="8225" y="30378"/>
                  </a:cubicBezTo>
                  <a:cubicBezTo>
                    <a:pt x="8236" y="30377"/>
                    <a:pt x="8245" y="30375"/>
                    <a:pt x="8254" y="30369"/>
                  </a:cubicBezTo>
                  <a:cubicBezTo>
                    <a:pt x="8264" y="30364"/>
                    <a:pt x="8272" y="30358"/>
                    <a:pt x="8281" y="30350"/>
                  </a:cubicBezTo>
                  <a:cubicBezTo>
                    <a:pt x="8287" y="30346"/>
                    <a:pt x="8295" y="30341"/>
                    <a:pt x="8301" y="30335"/>
                  </a:cubicBezTo>
                  <a:cubicBezTo>
                    <a:pt x="8311" y="30324"/>
                    <a:pt x="8317" y="30311"/>
                    <a:pt x="8323" y="30299"/>
                  </a:cubicBezTo>
                  <a:cubicBezTo>
                    <a:pt x="8326" y="30294"/>
                    <a:pt x="8331" y="30291"/>
                    <a:pt x="8333" y="30285"/>
                  </a:cubicBezTo>
                  <a:cubicBezTo>
                    <a:pt x="8340" y="30267"/>
                    <a:pt x="8344" y="30247"/>
                    <a:pt x="8344" y="30227"/>
                  </a:cubicBezTo>
                  <a:cubicBezTo>
                    <a:pt x="8344" y="30147"/>
                    <a:pt x="8279" y="30083"/>
                    <a:pt x="8198" y="30084"/>
                  </a:cubicBezTo>
                  <a:lnTo>
                    <a:pt x="8212" y="30083"/>
                  </a:lnTo>
                  <a:lnTo>
                    <a:pt x="8192" y="30083"/>
                  </a:lnTo>
                  <a:lnTo>
                    <a:pt x="7870" y="30102"/>
                  </a:lnTo>
                  <a:lnTo>
                    <a:pt x="7870" y="29983"/>
                  </a:lnTo>
                  <a:lnTo>
                    <a:pt x="8192" y="29964"/>
                  </a:lnTo>
                  <a:cubicBezTo>
                    <a:pt x="8193" y="29964"/>
                    <a:pt x="8195" y="29964"/>
                    <a:pt x="8195" y="29964"/>
                  </a:cubicBezTo>
                  <a:lnTo>
                    <a:pt x="8201" y="29964"/>
                  </a:lnTo>
                  <a:cubicBezTo>
                    <a:pt x="8207" y="29962"/>
                    <a:pt x="8212" y="29959"/>
                    <a:pt x="8218" y="29958"/>
                  </a:cubicBezTo>
                  <a:cubicBezTo>
                    <a:pt x="8231" y="29956"/>
                    <a:pt x="8245" y="29953"/>
                    <a:pt x="8256" y="29947"/>
                  </a:cubicBezTo>
                  <a:cubicBezTo>
                    <a:pt x="8259" y="29945"/>
                    <a:pt x="8261" y="29942"/>
                    <a:pt x="8264" y="29941"/>
                  </a:cubicBezTo>
                  <a:cubicBezTo>
                    <a:pt x="8278" y="29933"/>
                    <a:pt x="8292" y="29923"/>
                    <a:pt x="8301" y="29911"/>
                  </a:cubicBezTo>
                  <a:cubicBezTo>
                    <a:pt x="8306" y="29908"/>
                    <a:pt x="8308" y="29903"/>
                    <a:pt x="8309" y="29900"/>
                  </a:cubicBezTo>
                  <a:cubicBezTo>
                    <a:pt x="8319" y="29887"/>
                    <a:pt x="8328" y="29876"/>
                    <a:pt x="8333" y="29864"/>
                  </a:cubicBezTo>
                  <a:cubicBezTo>
                    <a:pt x="8340" y="29845"/>
                    <a:pt x="8344" y="29825"/>
                    <a:pt x="8344" y="29805"/>
                  </a:cubicBezTo>
                  <a:cubicBezTo>
                    <a:pt x="8344" y="29723"/>
                    <a:pt x="8279" y="29661"/>
                    <a:pt x="8198" y="29664"/>
                  </a:cubicBezTo>
                  <a:lnTo>
                    <a:pt x="8212" y="29664"/>
                  </a:lnTo>
                  <a:lnTo>
                    <a:pt x="8192" y="29664"/>
                  </a:lnTo>
                  <a:lnTo>
                    <a:pt x="7870" y="29683"/>
                  </a:lnTo>
                  <a:lnTo>
                    <a:pt x="7870" y="29562"/>
                  </a:lnTo>
                  <a:lnTo>
                    <a:pt x="8201" y="29543"/>
                  </a:lnTo>
                  <a:cubicBezTo>
                    <a:pt x="8214" y="29542"/>
                    <a:pt x="8226" y="29537"/>
                    <a:pt x="8237" y="29533"/>
                  </a:cubicBezTo>
                  <a:cubicBezTo>
                    <a:pt x="8243" y="29531"/>
                    <a:pt x="8248" y="29529"/>
                    <a:pt x="8253" y="29528"/>
                  </a:cubicBezTo>
                  <a:cubicBezTo>
                    <a:pt x="8265" y="29522"/>
                    <a:pt x="8276" y="29512"/>
                    <a:pt x="8286" y="29503"/>
                  </a:cubicBezTo>
                  <a:cubicBezTo>
                    <a:pt x="8290" y="29498"/>
                    <a:pt x="8297" y="29497"/>
                    <a:pt x="8300" y="29492"/>
                  </a:cubicBezTo>
                  <a:cubicBezTo>
                    <a:pt x="8311" y="29481"/>
                    <a:pt x="8319" y="29467"/>
                    <a:pt x="8325" y="29453"/>
                  </a:cubicBezTo>
                  <a:cubicBezTo>
                    <a:pt x="8326" y="29450"/>
                    <a:pt x="8331" y="29447"/>
                    <a:pt x="8333" y="29442"/>
                  </a:cubicBezTo>
                  <a:cubicBezTo>
                    <a:pt x="8340" y="29423"/>
                    <a:pt x="8344" y="29403"/>
                    <a:pt x="8344" y="29382"/>
                  </a:cubicBezTo>
                  <a:cubicBezTo>
                    <a:pt x="8344" y="29304"/>
                    <a:pt x="8279" y="29240"/>
                    <a:pt x="8198" y="29242"/>
                  </a:cubicBezTo>
                  <a:lnTo>
                    <a:pt x="8212" y="29240"/>
                  </a:lnTo>
                  <a:lnTo>
                    <a:pt x="8192" y="29240"/>
                  </a:lnTo>
                  <a:lnTo>
                    <a:pt x="7870" y="29259"/>
                  </a:lnTo>
                  <a:lnTo>
                    <a:pt x="7870" y="29142"/>
                  </a:lnTo>
                  <a:lnTo>
                    <a:pt x="8192" y="29123"/>
                  </a:lnTo>
                  <a:cubicBezTo>
                    <a:pt x="8195" y="29123"/>
                    <a:pt x="8198" y="29121"/>
                    <a:pt x="8201" y="29121"/>
                  </a:cubicBezTo>
                  <a:lnTo>
                    <a:pt x="8201" y="29121"/>
                  </a:lnTo>
                  <a:cubicBezTo>
                    <a:pt x="8203" y="29121"/>
                    <a:pt x="8203" y="29120"/>
                    <a:pt x="8204" y="29120"/>
                  </a:cubicBezTo>
                  <a:cubicBezTo>
                    <a:pt x="8223" y="29117"/>
                    <a:pt x="8240" y="29113"/>
                    <a:pt x="8254" y="29106"/>
                  </a:cubicBezTo>
                  <a:cubicBezTo>
                    <a:pt x="8262" y="29101"/>
                    <a:pt x="8268" y="29095"/>
                    <a:pt x="8276" y="29090"/>
                  </a:cubicBezTo>
                  <a:cubicBezTo>
                    <a:pt x="8284" y="29084"/>
                    <a:pt x="8293" y="29079"/>
                    <a:pt x="8301" y="29071"/>
                  </a:cubicBezTo>
                  <a:cubicBezTo>
                    <a:pt x="8309" y="29062"/>
                    <a:pt x="8314" y="29053"/>
                    <a:pt x="8319" y="29043"/>
                  </a:cubicBezTo>
                  <a:cubicBezTo>
                    <a:pt x="8323" y="29035"/>
                    <a:pt x="8329" y="29029"/>
                    <a:pt x="8333" y="29021"/>
                  </a:cubicBezTo>
                  <a:cubicBezTo>
                    <a:pt x="8340" y="29004"/>
                    <a:pt x="8344" y="28984"/>
                    <a:pt x="8344" y="28963"/>
                  </a:cubicBezTo>
                  <a:cubicBezTo>
                    <a:pt x="8344" y="28882"/>
                    <a:pt x="8279" y="28820"/>
                    <a:pt x="8198" y="28821"/>
                  </a:cubicBezTo>
                  <a:lnTo>
                    <a:pt x="8212" y="28821"/>
                  </a:lnTo>
                  <a:lnTo>
                    <a:pt x="8192" y="28821"/>
                  </a:lnTo>
                  <a:lnTo>
                    <a:pt x="7870" y="28838"/>
                  </a:lnTo>
                  <a:lnTo>
                    <a:pt x="7870" y="28721"/>
                  </a:lnTo>
                  <a:lnTo>
                    <a:pt x="8201" y="28701"/>
                  </a:lnTo>
                  <a:cubicBezTo>
                    <a:pt x="8215" y="28699"/>
                    <a:pt x="8229" y="28693"/>
                    <a:pt x="8242" y="28688"/>
                  </a:cubicBezTo>
                  <a:cubicBezTo>
                    <a:pt x="8245" y="28687"/>
                    <a:pt x="8250" y="28687"/>
                    <a:pt x="8253" y="28685"/>
                  </a:cubicBezTo>
                  <a:cubicBezTo>
                    <a:pt x="8265" y="28679"/>
                    <a:pt x="8276" y="28669"/>
                    <a:pt x="8287" y="28659"/>
                  </a:cubicBezTo>
                  <a:cubicBezTo>
                    <a:pt x="8292" y="28655"/>
                    <a:pt x="8297" y="28654"/>
                    <a:pt x="8301" y="28649"/>
                  </a:cubicBezTo>
                  <a:cubicBezTo>
                    <a:pt x="8309" y="28640"/>
                    <a:pt x="8315" y="28629"/>
                    <a:pt x="8322" y="28616"/>
                  </a:cubicBezTo>
                  <a:cubicBezTo>
                    <a:pt x="8325" y="28610"/>
                    <a:pt x="8329" y="28605"/>
                    <a:pt x="8333" y="28599"/>
                  </a:cubicBezTo>
                  <a:cubicBezTo>
                    <a:pt x="8340" y="28580"/>
                    <a:pt x="8344" y="28562"/>
                    <a:pt x="8344" y="28540"/>
                  </a:cubicBezTo>
                  <a:cubicBezTo>
                    <a:pt x="8344" y="28460"/>
                    <a:pt x="8279" y="28397"/>
                    <a:pt x="8198" y="28399"/>
                  </a:cubicBezTo>
                  <a:lnTo>
                    <a:pt x="8212" y="28397"/>
                  </a:lnTo>
                  <a:lnTo>
                    <a:pt x="8192" y="28397"/>
                  </a:lnTo>
                  <a:lnTo>
                    <a:pt x="7870" y="28416"/>
                  </a:lnTo>
                  <a:lnTo>
                    <a:pt x="7870" y="28299"/>
                  </a:lnTo>
                  <a:lnTo>
                    <a:pt x="8192" y="28280"/>
                  </a:lnTo>
                  <a:cubicBezTo>
                    <a:pt x="8193" y="28280"/>
                    <a:pt x="8193" y="28280"/>
                    <a:pt x="8195" y="28280"/>
                  </a:cubicBezTo>
                  <a:lnTo>
                    <a:pt x="8201" y="28279"/>
                  </a:lnTo>
                  <a:cubicBezTo>
                    <a:pt x="8209" y="28279"/>
                    <a:pt x="8215" y="28274"/>
                    <a:pt x="8222" y="28272"/>
                  </a:cubicBezTo>
                  <a:cubicBezTo>
                    <a:pt x="8233" y="28269"/>
                    <a:pt x="8245" y="28268"/>
                    <a:pt x="8256" y="28261"/>
                  </a:cubicBezTo>
                  <a:cubicBezTo>
                    <a:pt x="8261" y="28260"/>
                    <a:pt x="8264" y="28255"/>
                    <a:pt x="8268" y="28254"/>
                  </a:cubicBezTo>
                  <a:cubicBezTo>
                    <a:pt x="8281" y="28246"/>
                    <a:pt x="8292" y="28238"/>
                    <a:pt x="8301" y="28227"/>
                  </a:cubicBezTo>
                  <a:cubicBezTo>
                    <a:pt x="8304" y="28224"/>
                    <a:pt x="8306" y="28221"/>
                    <a:pt x="8308" y="28218"/>
                  </a:cubicBezTo>
                  <a:cubicBezTo>
                    <a:pt x="8317" y="28205"/>
                    <a:pt x="8326" y="28193"/>
                    <a:pt x="8333" y="28179"/>
                  </a:cubicBezTo>
                  <a:cubicBezTo>
                    <a:pt x="8340" y="28160"/>
                    <a:pt x="8344" y="28141"/>
                    <a:pt x="8344" y="28121"/>
                  </a:cubicBezTo>
                  <a:cubicBezTo>
                    <a:pt x="8344" y="28038"/>
                    <a:pt x="8279" y="27977"/>
                    <a:pt x="8198" y="27978"/>
                  </a:cubicBezTo>
                  <a:lnTo>
                    <a:pt x="8212" y="27978"/>
                  </a:lnTo>
                  <a:cubicBezTo>
                    <a:pt x="8206" y="27975"/>
                    <a:pt x="8200" y="27975"/>
                    <a:pt x="8192" y="27978"/>
                  </a:cubicBezTo>
                  <a:lnTo>
                    <a:pt x="7870" y="27996"/>
                  </a:lnTo>
                  <a:lnTo>
                    <a:pt x="7870" y="27878"/>
                  </a:lnTo>
                  <a:lnTo>
                    <a:pt x="8192" y="27860"/>
                  </a:lnTo>
                  <a:cubicBezTo>
                    <a:pt x="8193" y="27860"/>
                    <a:pt x="8193" y="27860"/>
                    <a:pt x="8195" y="27860"/>
                  </a:cubicBezTo>
                  <a:lnTo>
                    <a:pt x="8201" y="27858"/>
                  </a:lnTo>
                  <a:cubicBezTo>
                    <a:pt x="8215" y="27856"/>
                    <a:pt x="8226" y="27852"/>
                    <a:pt x="8239" y="27847"/>
                  </a:cubicBezTo>
                  <a:cubicBezTo>
                    <a:pt x="8243" y="27846"/>
                    <a:pt x="8248" y="27846"/>
                    <a:pt x="8253" y="27842"/>
                  </a:cubicBezTo>
                  <a:cubicBezTo>
                    <a:pt x="8270" y="27835"/>
                    <a:pt x="8284" y="27824"/>
                    <a:pt x="8298" y="27810"/>
                  </a:cubicBezTo>
                  <a:cubicBezTo>
                    <a:pt x="8298" y="27808"/>
                    <a:pt x="8300" y="27808"/>
                    <a:pt x="8300" y="27808"/>
                  </a:cubicBezTo>
                  <a:cubicBezTo>
                    <a:pt x="8312" y="27794"/>
                    <a:pt x="8322" y="27778"/>
                    <a:pt x="8329" y="27763"/>
                  </a:cubicBezTo>
                  <a:cubicBezTo>
                    <a:pt x="8329" y="27761"/>
                    <a:pt x="8331" y="27760"/>
                    <a:pt x="8333" y="27758"/>
                  </a:cubicBezTo>
                  <a:cubicBezTo>
                    <a:pt x="8340" y="27739"/>
                    <a:pt x="8344" y="27719"/>
                    <a:pt x="8344" y="27699"/>
                  </a:cubicBezTo>
                  <a:cubicBezTo>
                    <a:pt x="8344" y="27622"/>
                    <a:pt x="8284" y="27558"/>
                    <a:pt x="8207" y="27556"/>
                  </a:cubicBezTo>
                  <a:lnTo>
                    <a:pt x="8212" y="27556"/>
                  </a:lnTo>
                  <a:cubicBezTo>
                    <a:pt x="8206" y="27556"/>
                    <a:pt x="8200" y="27555"/>
                    <a:pt x="8192" y="27556"/>
                  </a:cubicBezTo>
                  <a:lnTo>
                    <a:pt x="7870" y="27575"/>
                  </a:lnTo>
                  <a:lnTo>
                    <a:pt x="7870" y="27456"/>
                  </a:lnTo>
                  <a:lnTo>
                    <a:pt x="8201" y="27436"/>
                  </a:lnTo>
                  <a:cubicBezTo>
                    <a:pt x="8212" y="27436"/>
                    <a:pt x="8220" y="27431"/>
                    <a:pt x="8231" y="27428"/>
                  </a:cubicBezTo>
                  <a:cubicBezTo>
                    <a:pt x="8239" y="27425"/>
                    <a:pt x="8248" y="27423"/>
                    <a:pt x="8254" y="27420"/>
                  </a:cubicBezTo>
                  <a:cubicBezTo>
                    <a:pt x="8261" y="27417"/>
                    <a:pt x="8265" y="27412"/>
                    <a:pt x="8272" y="27408"/>
                  </a:cubicBezTo>
                  <a:cubicBezTo>
                    <a:pt x="8283" y="27400"/>
                    <a:pt x="8293" y="27394"/>
                    <a:pt x="8301" y="27384"/>
                  </a:cubicBezTo>
                  <a:cubicBezTo>
                    <a:pt x="8306" y="27380"/>
                    <a:pt x="8308" y="27373"/>
                    <a:pt x="8312" y="27369"/>
                  </a:cubicBezTo>
                  <a:cubicBezTo>
                    <a:pt x="8320" y="27358"/>
                    <a:pt x="8328" y="27347"/>
                    <a:pt x="8333" y="27336"/>
                  </a:cubicBezTo>
                  <a:cubicBezTo>
                    <a:pt x="8340" y="27317"/>
                    <a:pt x="8344" y="27297"/>
                    <a:pt x="8344" y="27276"/>
                  </a:cubicBezTo>
                  <a:cubicBezTo>
                    <a:pt x="8344" y="27198"/>
                    <a:pt x="8284" y="27142"/>
                    <a:pt x="8207" y="27136"/>
                  </a:cubicBezTo>
                  <a:lnTo>
                    <a:pt x="8212" y="27136"/>
                  </a:lnTo>
                  <a:cubicBezTo>
                    <a:pt x="8206" y="27133"/>
                    <a:pt x="8200" y="27133"/>
                    <a:pt x="8192" y="27133"/>
                  </a:cubicBezTo>
                  <a:lnTo>
                    <a:pt x="7870" y="27151"/>
                  </a:lnTo>
                  <a:lnTo>
                    <a:pt x="7870" y="27036"/>
                  </a:lnTo>
                  <a:lnTo>
                    <a:pt x="8192" y="27017"/>
                  </a:lnTo>
                  <a:cubicBezTo>
                    <a:pt x="8193" y="27017"/>
                    <a:pt x="8193" y="27017"/>
                    <a:pt x="8195" y="27017"/>
                  </a:cubicBezTo>
                  <a:lnTo>
                    <a:pt x="8201" y="27015"/>
                  </a:lnTo>
                  <a:cubicBezTo>
                    <a:pt x="8212" y="27014"/>
                    <a:pt x="8223" y="27009"/>
                    <a:pt x="8233" y="27006"/>
                  </a:cubicBezTo>
                  <a:cubicBezTo>
                    <a:pt x="8240" y="27003"/>
                    <a:pt x="8247" y="27003"/>
                    <a:pt x="8253" y="27000"/>
                  </a:cubicBezTo>
                  <a:cubicBezTo>
                    <a:pt x="8270" y="26990"/>
                    <a:pt x="8286" y="26979"/>
                    <a:pt x="8298" y="26965"/>
                  </a:cubicBezTo>
                  <a:cubicBezTo>
                    <a:pt x="8298" y="26965"/>
                    <a:pt x="8300" y="26965"/>
                    <a:pt x="8300" y="26965"/>
                  </a:cubicBezTo>
                  <a:cubicBezTo>
                    <a:pt x="8326" y="26936"/>
                    <a:pt x="8344" y="26898"/>
                    <a:pt x="8344" y="26856"/>
                  </a:cubicBezTo>
                  <a:cubicBezTo>
                    <a:pt x="8344" y="26776"/>
                    <a:pt x="8283" y="26717"/>
                    <a:pt x="8204" y="26714"/>
                  </a:cubicBezTo>
                  <a:lnTo>
                    <a:pt x="8212" y="26714"/>
                  </a:lnTo>
                  <a:cubicBezTo>
                    <a:pt x="8204" y="26712"/>
                    <a:pt x="8200" y="26712"/>
                    <a:pt x="8192" y="26712"/>
                  </a:cubicBezTo>
                  <a:lnTo>
                    <a:pt x="7870" y="26731"/>
                  </a:lnTo>
                  <a:lnTo>
                    <a:pt x="7870" y="26301"/>
                  </a:lnTo>
                  <a:lnTo>
                    <a:pt x="7856" y="26301"/>
                  </a:lnTo>
                  <a:lnTo>
                    <a:pt x="8431" y="25527"/>
                  </a:lnTo>
                  <a:lnTo>
                    <a:pt x="8415" y="25527"/>
                  </a:lnTo>
                  <a:lnTo>
                    <a:pt x="8415" y="20499"/>
                  </a:lnTo>
                  <a:lnTo>
                    <a:pt x="9310" y="19298"/>
                  </a:lnTo>
                  <a:lnTo>
                    <a:pt x="9310" y="19298"/>
                  </a:lnTo>
                  <a:lnTo>
                    <a:pt x="9310" y="14737"/>
                  </a:lnTo>
                  <a:cubicBezTo>
                    <a:pt x="9530" y="14697"/>
                    <a:pt x="9696" y="14511"/>
                    <a:pt x="9696" y="14290"/>
                  </a:cubicBezTo>
                  <a:lnTo>
                    <a:pt x="9696" y="13910"/>
                  </a:lnTo>
                  <a:cubicBezTo>
                    <a:pt x="9696" y="13688"/>
                    <a:pt x="9530" y="13504"/>
                    <a:pt x="9310" y="13463"/>
                  </a:cubicBezTo>
                  <a:lnTo>
                    <a:pt x="9310" y="9190"/>
                  </a:lnTo>
                  <a:lnTo>
                    <a:pt x="9465" y="9190"/>
                  </a:lnTo>
                  <a:lnTo>
                    <a:pt x="9465" y="8260"/>
                  </a:lnTo>
                  <a:cubicBezTo>
                    <a:pt x="9465" y="8016"/>
                    <a:pt x="9327" y="7816"/>
                    <a:pt x="9155" y="7816"/>
                  </a:cubicBezTo>
                  <a:lnTo>
                    <a:pt x="9155" y="7789"/>
                  </a:lnTo>
                  <a:lnTo>
                    <a:pt x="9977" y="7789"/>
                  </a:lnTo>
                  <a:lnTo>
                    <a:pt x="9977" y="7556"/>
                  </a:lnTo>
                  <a:lnTo>
                    <a:pt x="10532" y="7556"/>
                  </a:lnTo>
                  <a:lnTo>
                    <a:pt x="10532" y="7860"/>
                  </a:lnTo>
                  <a:cubicBezTo>
                    <a:pt x="10532" y="7949"/>
                    <a:pt x="10621" y="8021"/>
                    <a:pt x="10732" y="8021"/>
                  </a:cubicBezTo>
                  <a:lnTo>
                    <a:pt x="10793" y="8021"/>
                  </a:lnTo>
                  <a:lnTo>
                    <a:pt x="10793" y="8515"/>
                  </a:lnTo>
                  <a:lnTo>
                    <a:pt x="11567" y="8515"/>
                  </a:lnTo>
                  <a:lnTo>
                    <a:pt x="11567" y="8021"/>
                  </a:lnTo>
                  <a:lnTo>
                    <a:pt x="11707" y="8021"/>
                  </a:lnTo>
                  <a:cubicBezTo>
                    <a:pt x="11816" y="8021"/>
                    <a:pt x="11907" y="7949"/>
                    <a:pt x="11907" y="7860"/>
                  </a:cubicBezTo>
                  <a:lnTo>
                    <a:pt x="11907" y="7556"/>
                  </a:lnTo>
                  <a:lnTo>
                    <a:pt x="13498" y="7556"/>
                  </a:lnTo>
                  <a:lnTo>
                    <a:pt x="13498" y="7728"/>
                  </a:lnTo>
                  <a:lnTo>
                    <a:pt x="13745" y="7728"/>
                  </a:lnTo>
                  <a:lnTo>
                    <a:pt x="13745" y="7556"/>
                  </a:lnTo>
                  <a:lnTo>
                    <a:pt x="14025" y="7556"/>
                  </a:lnTo>
                  <a:lnTo>
                    <a:pt x="14025" y="7728"/>
                  </a:lnTo>
                  <a:lnTo>
                    <a:pt x="14271" y="7728"/>
                  </a:lnTo>
                  <a:lnTo>
                    <a:pt x="14271" y="7556"/>
                  </a:lnTo>
                  <a:lnTo>
                    <a:pt x="14502" y="7556"/>
                  </a:lnTo>
                  <a:lnTo>
                    <a:pt x="14502" y="6707"/>
                  </a:lnTo>
                  <a:close/>
                  <a:moveTo>
                    <a:pt x="989" y="1598"/>
                  </a:moveTo>
                  <a:lnTo>
                    <a:pt x="6220" y="1612"/>
                  </a:lnTo>
                  <a:cubicBezTo>
                    <a:pt x="6388" y="1614"/>
                    <a:pt x="6525" y="1750"/>
                    <a:pt x="6525" y="1917"/>
                  </a:cubicBezTo>
                  <a:lnTo>
                    <a:pt x="6547" y="4275"/>
                  </a:lnTo>
                  <a:cubicBezTo>
                    <a:pt x="6152" y="4301"/>
                    <a:pt x="5759" y="4359"/>
                    <a:pt x="5370" y="4448"/>
                  </a:cubicBezTo>
                  <a:lnTo>
                    <a:pt x="897" y="3382"/>
                  </a:lnTo>
                  <a:cubicBezTo>
                    <a:pt x="753" y="3346"/>
                    <a:pt x="659" y="3224"/>
                    <a:pt x="661" y="3077"/>
                  </a:cubicBezTo>
                  <a:lnTo>
                    <a:pt x="679" y="1903"/>
                  </a:lnTo>
                  <a:cubicBezTo>
                    <a:pt x="681" y="1734"/>
                    <a:pt x="820" y="1598"/>
                    <a:pt x="989" y="1598"/>
                  </a:cubicBezTo>
                  <a:close/>
                  <a:moveTo>
                    <a:pt x="8064" y="1479"/>
                  </a:moveTo>
                  <a:lnTo>
                    <a:pt x="13297" y="1465"/>
                  </a:lnTo>
                  <a:cubicBezTo>
                    <a:pt x="13534" y="1465"/>
                    <a:pt x="13733" y="1659"/>
                    <a:pt x="13736" y="1901"/>
                  </a:cubicBezTo>
                  <a:lnTo>
                    <a:pt x="13755" y="3074"/>
                  </a:lnTo>
                  <a:cubicBezTo>
                    <a:pt x="13759" y="3285"/>
                    <a:pt x="13620" y="3462"/>
                    <a:pt x="13417" y="3510"/>
                  </a:cubicBezTo>
                  <a:lnTo>
                    <a:pt x="9128" y="4533"/>
                  </a:lnTo>
                  <a:cubicBezTo>
                    <a:pt x="8616" y="4398"/>
                    <a:pt x="8107" y="4314"/>
                    <a:pt x="7602" y="4278"/>
                  </a:cubicBezTo>
                  <a:lnTo>
                    <a:pt x="7624" y="1917"/>
                  </a:lnTo>
                  <a:cubicBezTo>
                    <a:pt x="7626" y="1675"/>
                    <a:pt x="7823" y="1481"/>
                    <a:pt x="8064" y="1479"/>
                  </a:cubicBezTo>
                  <a:close/>
                </a:path>
              </a:pathLst>
            </a:custGeom>
            <a:solidFill>
              <a:schemeClr val="dk2"/>
            </a:solidFill>
            <a:ln cap="flat" cmpd="sng" w="164075">
              <a:solidFill>
                <a:schemeClr val="dk2"/>
              </a:solidFill>
              <a:prstDash val="solid"/>
              <a:round/>
              <a:headEnd len="sm" w="sm" type="none"/>
              <a:tailEnd len="sm" w="sm" type="none"/>
            </a:ln>
            <a:effectLst>
              <a:outerShdw blurRad="61524" rotWithShape="0" algn="bl" dir="5400000" dist="20508">
                <a:schemeClr val="dk1">
                  <a:alpha val="50000"/>
                </a:schemeClr>
              </a:outerShdw>
            </a:effectLst>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grpSp>
          <p:nvGrpSpPr>
            <p:cNvPr id="1205" name="Google Shape;1205;p37"/>
            <p:cNvGrpSpPr/>
            <p:nvPr/>
          </p:nvGrpSpPr>
          <p:grpSpPr>
            <a:xfrm>
              <a:off x="1549047" y="2634711"/>
              <a:ext cx="492050" cy="1374333"/>
              <a:chOff x="1600424" y="3800031"/>
              <a:chExt cx="302856" cy="845900"/>
            </a:xfrm>
          </p:grpSpPr>
          <p:sp>
            <p:nvSpPr>
              <p:cNvPr id="1206" name="Google Shape;1206;p37"/>
              <p:cNvSpPr/>
              <p:nvPr/>
            </p:nvSpPr>
            <p:spPr>
              <a:xfrm>
                <a:off x="1717318" y="4202945"/>
                <a:ext cx="58863" cy="130454"/>
              </a:xfrm>
              <a:custGeom>
                <a:rect b="b" l="l" r="r" t="t"/>
                <a:pathLst>
                  <a:path extrusionOk="0" h="3464" w="1563">
                    <a:moveTo>
                      <a:pt x="0" y="1"/>
                    </a:moveTo>
                    <a:lnTo>
                      <a:pt x="1562" y="1"/>
                    </a:lnTo>
                    <a:lnTo>
                      <a:pt x="1562" y="3464"/>
                    </a:lnTo>
                    <a:lnTo>
                      <a:pt x="0" y="3464"/>
                    </a:lnTo>
                    <a:close/>
                  </a:path>
                </a:pathLst>
              </a:custGeom>
              <a:solidFill>
                <a:schemeClr val="accent3"/>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07" name="Google Shape;1207;p37"/>
              <p:cNvSpPr/>
              <p:nvPr/>
            </p:nvSpPr>
            <p:spPr>
              <a:xfrm>
                <a:off x="1728691" y="4349175"/>
                <a:ext cx="36078" cy="91928"/>
              </a:xfrm>
              <a:custGeom>
                <a:rect b="b" l="l" r="r" t="t"/>
                <a:pathLst>
                  <a:path extrusionOk="0" h="2441" w="958">
                    <a:moveTo>
                      <a:pt x="0" y="1"/>
                    </a:moveTo>
                    <a:lnTo>
                      <a:pt x="958" y="1"/>
                    </a:lnTo>
                    <a:lnTo>
                      <a:pt x="958" y="2440"/>
                    </a:lnTo>
                    <a:lnTo>
                      <a:pt x="0" y="2440"/>
                    </a:lnTo>
                    <a:close/>
                  </a:path>
                </a:pathLst>
              </a:custGeom>
              <a:solidFill>
                <a:schemeClr val="accent3"/>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08" name="Google Shape;1208;p37"/>
              <p:cNvSpPr/>
              <p:nvPr/>
            </p:nvSpPr>
            <p:spPr>
              <a:xfrm>
                <a:off x="1736637" y="4441063"/>
                <a:ext cx="20186" cy="150979"/>
              </a:xfrm>
              <a:custGeom>
                <a:rect b="b" l="l" r="r" t="t"/>
                <a:pathLst>
                  <a:path extrusionOk="0" h="4009" w="536">
                    <a:moveTo>
                      <a:pt x="1" y="0"/>
                    </a:moveTo>
                    <a:lnTo>
                      <a:pt x="536" y="0"/>
                    </a:lnTo>
                    <a:lnTo>
                      <a:pt x="536" y="4008"/>
                    </a:lnTo>
                    <a:lnTo>
                      <a:pt x="1" y="4008"/>
                    </a:lnTo>
                    <a:close/>
                  </a:path>
                </a:pathLst>
              </a:custGeom>
              <a:solidFill>
                <a:schemeClr val="accent3"/>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09" name="Google Shape;1209;p37"/>
              <p:cNvSpPr/>
              <p:nvPr/>
            </p:nvSpPr>
            <p:spPr>
              <a:xfrm>
                <a:off x="1736712" y="4592001"/>
                <a:ext cx="20110" cy="53929"/>
              </a:xfrm>
              <a:custGeom>
                <a:rect b="b" l="l" r="r" t="t"/>
                <a:pathLst>
                  <a:path extrusionOk="0" h="1432" w="534">
                    <a:moveTo>
                      <a:pt x="0" y="0"/>
                    </a:moveTo>
                    <a:lnTo>
                      <a:pt x="534" y="0"/>
                    </a:lnTo>
                    <a:lnTo>
                      <a:pt x="265" y="1431"/>
                    </a:lnTo>
                    <a:close/>
                  </a:path>
                </a:pathLst>
              </a:custGeom>
              <a:solidFill>
                <a:schemeClr val="accent5"/>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10" name="Google Shape;1210;p37"/>
              <p:cNvSpPr/>
              <p:nvPr/>
            </p:nvSpPr>
            <p:spPr>
              <a:xfrm>
                <a:off x="1722665" y="4202945"/>
                <a:ext cx="19847" cy="130454"/>
              </a:xfrm>
              <a:custGeom>
                <a:rect b="b" l="l" r="r" t="t"/>
                <a:pathLst>
                  <a:path extrusionOk="0" h="3464" w="527">
                    <a:moveTo>
                      <a:pt x="1" y="1"/>
                    </a:moveTo>
                    <a:lnTo>
                      <a:pt x="527" y="1"/>
                    </a:lnTo>
                    <a:lnTo>
                      <a:pt x="527" y="3464"/>
                    </a:lnTo>
                    <a:lnTo>
                      <a:pt x="1" y="3464"/>
                    </a:lnTo>
                    <a:close/>
                  </a:path>
                </a:pathLst>
              </a:custGeom>
              <a:solidFill>
                <a:srgbClr val="2C3658">
                  <a:alpha val="25790"/>
                </a:srgbClr>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11" name="Google Shape;1211;p37"/>
              <p:cNvSpPr/>
              <p:nvPr/>
            </p:nvSpPr>
            <p:spPr>
              <a:xfrm>
                <a:off x="1732005" y="4349175"/>
                <a:ext cx="12127" cy="91928"/>
              </a:xfrm>
              <a:custGeom>
                <a:rect b="b" l="l" r="r" t="t"/>
                <a:pathLst>
                  <a:path extrusionOk="0" h="2441" w="322">
                    <a:moveTo>
                      <a:pt x="0" y="1"/>
                    </a:moveTo>
                    <a:lnTo>
                      <a:pt x="322" y="1"/>
                    </a:lnTo>
                    <a:lnTo>
                      <a:pt x="322" y="2440"/>
                    </a:lnTo>
                    <a:lnTo>
                      <a:pt x="0" y="2440"/>
                    </a:lnTo>
                    <a:close/>
                  </a:path>
                </a:pathLst>
              </a:custGeom>
              <a:solidFill>
                <a:srgbClr val="2C3658">
                  <a:alpha val="25790"/>
                </a:srgbClr>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12" name="Google Shape;1212;p37"/>
              <p:cNvSpPr/>
              <p:nvPr/>
            </p:nvSpPr>
            <p:spPr>
              <a:xfrm>
                <a:off x="1765145" y="4202945"/>
                <a:ext cx="5009" cy="130454"/>
              </a:xfrm>
              <a:custGeom>
                <a:rect b="b" l="l" r="r" t="t"/>
                <a:pathLst>
                  <a:path extrusionOk="0" h="3464" w="133">
                    <a:moveTo>
                      <a:pt x="0" y="1"/>
                    </a:moveTo>
                    <a:lnTo>
                      <a:pt x="0" y="3464"/>
                    </a:lnTo>
                    <a:lnTo>
                      <a:pt x="133" y="3464"/>
                    </a:lnTo>
                    <a:lnTo>
                      <a:pt x="133" y="1"/>
                    </a:lnTo>
                    <a:close/>
                  </a:path>
                </a:pathLst>
              </a:custGeom>
              <a:solidFill>
                <a:srgbClr val="FFF7EA">
                  <a:alpha val="21380"/>
                </a:srgbClr>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13" name="Google Shape;1213;p37"/>
              <p:cNvSpPr/>
              <p:nvPr/>
            </p:nvSpPr>
            <p:spPr>
              <a:xfrm>
                <a:off x="1758027" y="4349175"/>
                <a:ext cx="3050" cy="91928"/>
              </a:xfrm>
              <a:custGeom>
                <a:rect b="b" l="l" r="r" t="t"/>
                <a:pathLst>
                  <a:path extrusionOk="0" h="2441" w="81">
                    <a:moveTo>
                      <a:pt x="0" y="1"/>
                    </a:moveTo>
                    <a:lnTo>
                      <a:pt x="0" y="2440"/>
                    </a:lnTo>
                    <a:lnTo>
                      <a:pt x="81" y="2440"/>
                    </a:lnTo>
                    <a:lnTo>
                      <a:pt x="81" y="1"/>
                    </a:lnTo>
                    <a:close/>
                  </a:path>
                </a:pathLst>
              </a:custGeom>
              <a:solidFill>
                <a:srgbClr val="FFF7EA">
                  <a:alpha val="21380"/>
                </a:srgbClr>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14" name="Google Shape;1214;p37"/>
              <p:cNvSpPr/>
              <p:nvPr/>
            </p:nvSpPr>
            <p:spPr>
              <a:xfrm>
                <a:off x="1698639" y="3991904"/>
                <a:ext cx="96221" cy="211084"/>
              </a:xfrm>
              <a:custGeom>
                <a:rect b="b" l="l" r="r" t="t"/>
                <a:pathLst>
                  <a:path extrusionOk="0" h="5605" w="2555">
                    <a:moveTo>
                      <a:pt x="0" y="1"/>
                    </a:moveTo>
                    <a:lnTo>
                      <a:pt x="2554" y="1"/>
                    </a:lnTo>
                    <a:lnTo>
                      <a:pt x="2554" y="5605"/>
                    </a:lnTo>
                    <a:lnTo>
                      <a:pt x="0" y="5605"/>
                    </a:lnTo>
                    <a:close/>
                  </a:path>
                </a:pathLst>
              </a:custGeom>
              <a:solidFill>
                <a:schemeClr val="accent3"/>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15" name="Google Shape;1215;p37"/>
              <p:cNvSpPr/>
              <p:nvPr/>
            </p:nvSpPr>
            <p:spPr>
              <a:xfrm>
                <a:off x="1698639" y="4202945"/>
                <a:ext cx="96221" cy="26174"/>
              </a:xfrm>
              <a:custGeom>
                <a:rect b="b" l="l" r="r" t="t"/>
                <a:pathLst>
                  <a:path extrusionOk="0" h="695" w="2555">
                    <a:moveTo>
                      <a:pt x="0" y="1"/>
                    </a:moveTo>
                    <a:lnTo>
                      <a:pt x="2554" y="1"/>
                    </a:lnTo>
                    <a:lnTo>
                      <a:pt x="2037" y="695"/>
                    </a:lnTo>
                    <a:lnTo>
                      <a:pt x="517" y="695"/>
                    </a:lnTo>
                    <a:close/>
                  </a:path>
                </a:pathLst>
              </a:custGeom>
              <a:solidFill>
                <a:schemeClr val="accent5"/>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16" name="Google Shape;1216;p37"/>
              <p:cNvSpPr/>
              <p:nvPr/>
            </p:nvSpPr>
            <p:spPr>
              <a:xfrm>
                <a:off x="1716979" y="4333019"/>
                <a:ext cx="59578" cy="16194"/>
              </a:xfrm>
              <a:custGeom>
                <a:rect b="b" l="l" r="r" t="t"/>
                <a:pathLst>
                  <a:path extrusionOk="0" h="430" w="1582">
                    <a:moveTo>
                      <a:pt x="0" y="1"/>
                    </a:moveTo>
                    <a:lnTo>
                      <a:pt x="1582" y="1"/>
                    </a:lnTo>
                    <a:lnTo>
                      <a:pt x="1262" y="430"/>
                    </a:lnTo>
                    <a:lnTo>
                      <a:pt x="319" y="430"/>
                    </a:lnTo>
                    <a:close/>
                  </a:path>
                </a:pathLst>
              </a:custGeom>
              <a:solidFill>
                <a:schemeClr val="accent5"/>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17" name="Google Shape;1217;p37"/>
              <p:cNvSpPr/>
              <p:nvPr/>
            </p:nvSpPr>
            <p:spPr>
              <a:xfrm>
                <a:off x="1707489" y="3991904"/>
                <a:ext cx="32388" cy="211084"/>
              </a:xfrm>
              <a:custGeom>
                <a:rect b="b" l="l" r="r" t="t"/>
                <a:pathLst>
                  <a:path extrusionOk="0" h="5605" w="860">
                    <a:moveTo>
                      <a:pt x="0" y="1"/>
                    </a:moveTo>
                    <a:lnTo>
                      <a:pt x="860" y="1"/>
                    </a:lnTo>
                    <a:lnTo>
                      <a:pt x="860" y="5605"/>
                    </a:lnTo>
                    <a:lnTo>
                      <a:pt x="0" y="5605"/>
                    </a:lnTo>
                    <a:close/>
                  </a:path>
                </a:pathLst>
              </a:custGeom>
              <a:solidFill>
                <a:srgbClr val="2C3658">
                  <a:alpha val="25790"/>
                </a:srgbClr>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18" name="Google Shape;1218;p37"/>
              <p:cNvSpPr/>
              <p:nvPr/>
            </p:nvSpPr>
            <p:spPr>
              <a:xfrm>
                <a:off x="1776857" y="3991904"/>
                <a:ext cx="8172" cy="211084"/>
              </a:xfrm>
              <a:custGeom>
                <a:rect b="b" l="l" r="r" t="t"/>
                <a:pathLst>
                  <a:path extrusionOk="0" h="5605" w="217">
                    <a:moveTo>
                      <a:pt x="1" y="1"/>
                    </a:moveTo>
                    <a:lnTo>
                      <a:pt x="217" y="1"/>
                    </a:lnTo>
                    <a:lnTo>
                      <a:pt x="217" y="5605"/>
                    </a:lnTo>
                    <a:lnTo>
                      <a:pt x="1" y="5605"/>
                    </a:lnTo>
                    <a:close/>
                  </a:path>
                </a:pathLst>
              </a:custGeom>
              <a:solidFill>
                <a:srgbClr val="FFF7EA">
                  <a:alpha val="21380"/>
                </a:srgbClr>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19" name="Google Shape;1219;p37"/>
              <p:cNvSpPr/>
              <p:nvPr/>
            </p:nvSpPr>
            <p:spPr>
              <a:xfrm>
                <a:off x="1690542" y="4080967"/>
                <a:ext cx="112377" cy="27002"/>
              </a:xfrm>
              <a:custGeom>
                <a:rect b="b" l="l" r="r" t="t"/>
                <a:pathLst>
                  <a:path extrusionOk="0" h="717" w="2984">
                    <a:moveTo>
                      <a:pt x="264" y="1"/>
                    </a:moveTo>
                    <a:lnTo>
                      <a:pt x="2719" y="1"/>
                    </a:lnTo>
                    <a:cubicBezTo>
                      <a:pt x="2865" y="1"/>
                      <a:pt x="2984" y="114"/>
                      <a:pt x="2984" y="254"/>
                    </a:cubicBezTo>
                    <a:lnTo>
                      <a:pt x="2984" y="464"/>
                    </a:lnTo>
                    <a:cubicBezTo>
                      <a:pt x="2984" y="604"/>
                      <a:pt x="2865" y="717"/>
                      <a:pt x="2719" y="717"/>
                    </a:cubicBezTo>
                    <a:lnTo>
                      <a:pt x="264" y="717"/>
                    </a:lnTo>
                    <a:cubicBezTo>
                      <a:pt x="120" y="717"/>
                      <a:pt x="1" y="604"/>
                      <a:pt x="1" y="464"/>
                    </a:cubicBezTo>
                    <a:lnTo>
                      <a:pt x="1" y="254"/>
                    </a:lnTo>
                    <a:cubicBezTo>
                      <a:pt x="1" y="114"/>
                      <a:pt x="120" y="1"/>
                      <a:pt x="264" y="1"/>
                    </a:cubicBezTo>
                    <a:close/>
                  </a:path>
                </a:pathLst>
              </a:custGeom>
              <a:solidFill>
                <a:schemeClr val="accent5"/>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20" name="Google Shape;1220;p37"/>
              <p:cNvSpPr/>
              <p:nvPr/>
            </p:nvSpPr>
            <p:spPr>
              <a:xfrm>
                <a:off x="1736637" y="4441063"/>
                <a:ext cx="10093" cy="150979"/>
              </a:xfrm>
              <a:custGeom>
                <a:rect b="b" l="l" r="r" t="t"/>
                <a:pathLst>
                  <a:path extrusionOk="0" h="4009" w="268">
                    <a:moveTo>
                      <a:pt x="1" y="0"/>
                    </a:moveTo>
                    <a:lnTo>
                      <a:pt x="267" y="0"/>
                    </a:lnTo>
                    <a:lnTo>
                      <a:pt x="267" y="4008"/>
                    </a:lnTo>
                    <a:lnTo>
                      <a:pt x="1" y="4008"/>
                    </a:lnTo>
                    <a:close/>
                  </a:path>
                </a:pathLst>
              </a:custGeom>
              <a:solidFill>
                <a:srgbClr val="2C3658">
                  <a:alpha val="25790"/>
                </a:srgbClr>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21" name="Google Shape;1221;p37"/>
              <p:cNvSpPr/>
              <p:nvPr/>
            </p:nvSpPr>
            <p:spPr>
              <a:xfrm>
                <a:off x="1709899" y="4083716"/>
                <a:ext cx="85902" cy="5724"/>
              </a:xfrm>
              <a:custGeom>
                <a:rect b="b" l="l" r="r" t="t"/>
                <a:pathLst>
                  <a:path extrusionOk="0" h="152" w="2281">
                    <a:moveTo>
                      <a:pt x="203" y="1"/>
                    </a:moveTo>
                    <a:lnTo>
                      <a:pt x="2078" y="1"/>
                    </a:lnTo>
                    <a:cubicBezTo>
                      <a:pt x="2190" y="1"/>
                      <a:pt x="2281" y="24"/>
                      <a:pt x="2281" y="54"/>
                    </a:cubicBezTo>
                    <a:lnTo>
                      <a:pt x="2281" y="97"/>
                    </a:lnTo>
                    <a:cubicBezTo>
                      <a:pt x="2281" y="127"/>
                      <a:pt x="2190" y="151"/>
                      <a:pt x="2078" y="151"/>
                    </a:cubicBezTo>
                    <a:lnTo>
                      <a:pt x="203" y="151"/>
                    </a:lnTo>
                    <a:cubicBezTo>
                      <a:pt x="91" y="151"/>
                      <a:pt x="0" y="127"/>
                      <a:pt x="0" y="97"/>
                    </a:cubicBezTo>
                    <a:lnTo>
                      <a:pt x="0" y="54"/>
                    </a:lnTo>
                    <a:cubicBezTo>
                      <a:pt x="0" y="24"/>
                      <a:pt x="91" y="1"/>
                      <a:pt x="203" y="1"/>
                    </a:cubicBezTo>
                    <a:close/>
                  </a:path>
                </a:pathLst>
              </a:custGeom>
              <a:solidFill>
                <a:srgbClr val="FFF7EA">
                  <a:alpha val="21380"/>
                </a:srgbClr>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22" name="Google Shape;1222;p37"/>
              <p:cNvSpPr/>
              <p:nvPr/>
            </p:nvSpPr>
            <p:spPr>
              <a:xfrm>
                <a:off x="1695927" y="3963245"/>
                <a:ext cx="102172" cy="28697"/>
              </a:xfrm>
              <a:custGeom>
                <a:rect b="b" l="l" r="r" t="t"/>
                <a:pathLst>
                  <a:path extrusionOk="0" h="762" w="2713">
                    <a:moveTo>
                      <a:pt x="172" y="0"/>
                    </a:moveTo>
                    <a:lnTo>
                      <a:pt x="2541" y="0"/>
                    </a:lnTo>
                    <a:cubicBezTo>
                      <a:pt x="2637" y="0"/>
                      <a:pt x="2713" y="111"/>
                      <a:pt x="2713" y="246"/>
                    </a:cubicBezTo>
                    <a:lnTo>
                      <a:pt x="2713" y="762"/>
                    </a:lnTo>
                    <a:lnTo>
                      <a:pt x="1" y="762"/>
                    </a:lnTo>
                    <a:lnTo>
                      <a:pt x="1" y="246"/>
                    </a:lnTo>
                    <a:cubicBezTo>
                      <a:pt x="1" y="111"/>
                      <a:pt x="77" y="0"/>
                      <a:pt x="172" y="0"/>
                    </a:cubicBezTo>
                    <a:close/>
                  </a:path>
                </a:pathLst>
              </a:custGeom>
              <a:solidFill>
                <a:schemeClr val="accent3"/>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23" name="Google Shape;1223;p37"/>
              <p:cNvSpPr/>
              <p:nvPr/>
            </p:nvSpPr>
            <p:spPr>
              <a:xfrm>
                <a:off x="1715284" y="3966559"/>
                <a:ext cx="78295" cy="5649"/>
              </a:xfrm>
              <a:custGeom>
                <a:rect b="b" l="l" r="r" t="t"/>
                <a:pathLst>
                  <a:path extrusionOk="0" h="150" w="2079">
                    <a:moveTo>
                      <a:pt x="184" y="0"/>
                    </a:moveTo>
                    <a:lnTo>
                      <a:pt x="1893" y="0"/>
                    </a:lnTo>
                    <a:cubicBezTo>
                      <a:pt x="1995" y="0"/>
                      <a:pt x="2078" y="24"/>
                      <a:pt x="2078" y="54"/>
                    </a:cubicBezTo>
                    <a:lnTo>
                      <a:pt x="2078" y="99"/>
                    </a:lnTo>
                    <a:cubicBezTo>
                      <a:pt x="2078" y="127"/>
                      <a:pt x="1995" y="149"/>
                      <a:pt x="1893" y="149"/>
                    </a:cubicBezTo>
                    <a:lnTo>
                      <a:pt x="184" y="149"/>
                    </a:lnTo>
                    <a:cubicBezTo>
                      <a:pt x="82" y="149"/>
                      <a:pt x="0" y="127"/>
                      <a:pt x="0" y="99"/>
                    </a:cubicBezTo>
                    <a:lnTo>
                      <a:pt x="0" y="54"/>
                    </a:lnTo>
                    <a:cubicBezTo>
                      <a:pt x="0" y="24"/>
                      <a:pt x="82" y="0"/>
                      <a:pt x="184" y="0"/>
                    </a:cubicBezTo>
                    <a:close/>
                  </a:path>
                </a:pathLst>
              </a:custGeom>
              <a:solidFill>
                <a:srgbClr val="FFF7EA">
                  <a:alpha val="21380"/>
                </a:srgbClr>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24" name="Google Shape;1224;p37"/>
              <p:cNvSpPr/>
              <p:nvPr/>
            </p:nvSpPr>
            <p:spPr>
              <a:xfrm>
                <a:off x="1791619" y="3935264"/>
                <a:ext cx="17135" cy="27454"/>
              </a:xfrm>
              <a:custGeom>
                <a:rect b="b" l="l" r="r" t="t"/>
                <a:pathLst>
                  <a:path extrusionOk="0" h="729" w="455">
                    <a:moveTo>
                      <a:pt x="0" y="0"/>
                    </a:moveTo>
                    <a:lnTo>
                      <a:pt x="455" y="0"/>
                    </a:lnTo>
                    <a:lnTo>
                      <a:pt x="455" y="729"/>
                    </a:lnTo>
                    <a:lnTo>
                      <a:pt x="0" y="729"/>
                    </a:lnTo>
                    <a:close/>
                  </a:path>
                </a:pathLst>
              </a:custGeom>
              <a:solidFill>
                <a:schemeClr val="accent3"/>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25" name="Google Shape;1225;p37"/>
              <p:cNvSpPr/>
              <p:nvPr/>
            </p:nvSpPr>
            <p:spPr>
              <a:xfrm>
                <a:off x="1808716" y="3940085"/>
                <a:ext cx="11637" cy="17738"/>
              </a:xfrm>
              <a:custGeom>
                <a:rect b="b" l="l" r="r" t="t"/>
                <a:pathLst>
                  <a:path extrusionOk="0" h="471" w="309">
                    <a:moveTo>
                      <a:pt x="1" y="0"/>
                    </a:moveTo>
                    <a:lnTo>
                      <a:pt x="309" y="0"/>
                    </a:lnTo>
                    <a:lnTo>
                      <a:pt x="309" y="471"/>
                    </a:lnTo>
                    <a:lnTo>
                      <a:pt x="1" y="471"/>
                    </a:lnTo>
                    <a:close/>
                  </a:path>
                </a:pathLst>
              </a:custGeom>
              <a:solidFill>
                <a:schemeClr val="accent5"/>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26" name="Google Shape;1226;p37"/>
              <p:cNvSpPr/>
              <p:nvPr/>
            </p:nvSpPr>
            <p:spPr>
              <a:xfrm>
                <a:off x="1849049" y="3940085"/>
                <a:ext cx="54230" cy="17738"/>
              </a:xfrm>
              <a:custGeom>
                <a:rect b="b" l="l" r="r" t="t"/>
                <a:pathLst>
                  <a:path extrusionOk="0" h="471" w="1440">
                    <a:moveTo>
                      <a:pt x="1" y="0"/>
                    </a:moveTo>
                    <a:lnTo>
                      <a:pt x="1439" y="0"/>
                    </a:lnTo>
                    <a:lnTo>
                      <a:pt x="1439" y="471"/>
                    </a:lnTo>
                    <a:lnTo>
                      <a:pt x="1" y="471"/>
                    </a:lnTo>
                    <a:close/>
                  </a:path>
                </a:pathLst>
              </a:custGeom>
              <a:solidFill>
                <a:schemeClr val="accent5"/>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27" name="Google Shape;1227;p37"/>
              <p:cNvSpPr/>
              <p:nvPr/>
            </p:nvSpPr>
            <p:spPr>
              <a:xfrm>
                <a:off x="1882302" y="3936545"/>
                <a:ext cx="5197" cy="24893"/>
              </a:xfrm>
              <a:custGeom>
                <a:rect b="b" l="l" r="r" t="t"/>
                <a:pathLst>
                  <a:path extrusionOk="0" h="661" w="138">
                    <a:moveTo>
                      <a:pt x="1" y="1"/>
                    </a:moveTo>
                    <a:lnTo>
                      <a:pt x="138" y="1"/>
                    </a:lnTo>
                    <a:lnTo>
                      <a:pt x="138" y="660"/>
                    </a:lnTo>
                    <a:lnTo>
                      <a:pt x="1" y="660"/>
                    </a:lnTo>
                    <a:close/>
                  </a:path>
                </a:pathLst>
              </a:custGeom>
              <a:solidFill>
                <a:schemeClr val="accent3"/>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28" name="Google Shape;1228;p37"/>
              <p:cNvSpPr/>
              <p:nvPr/>
            </p:nvSpPr>
            <p:spPr>
              <a:xfrm>
                <a:off x="1893261" y="3936545"/>
                <a:ext cx="5197" cy="24893"/>
              </a:xfrm>
              <a:custGeom>
                <a:rect b="b" l="l" r="r" t="t"/>
                <a:pathLst>
                  <a:path extrusionOk="0" h="661" w="138">
                    <a:moveTo>
                      <a:pt x="0" y="1"/>
                    </a:moveTo>
                    <a:lnTo>
                      <a:pt x="137" y="1"/>
                    </a:lnTo>
                    <a:lnTo>
                      <a:pt x="137" y="660"/>
                    </a:lnTo>
                    <a:lnTo>
                      <a:pt x="0" y="660"/>
                    </a:lnTo>
                    <a:close/>
                  </a:path>
                </a:pathLst>
              </a:custGeom>
              <a:solidFill>
                <a:schemeClr val="accent3"/>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29" name="Google Shape;1229;p37"/>
              <p:cNvSpPr/>
              <p:nvPr/>
            </p:nvSpPr>
            <p:spPr>
              <a:xfrm>
                <a:off x="1820315" y="3930444"/>
                <a:ext cx="28772" cy="37095"/>
              </a:xfrm>
              <a:custGeom>
                <a:rect b="b" l="l" r="r" t="t"/>
                <a:pathLst>
                  <a:path extrusionOk="0" h="985" w="764">
                    <a:moveTo>
                      <a:pt x="113" y="0"/>
                    </a:moveTo>
                    <a:lnTo>
                      <a:pt x="653" y="0"/>
                    </a:lnTo>
                    <a:cubicBezTo>
                      <a:pt x="713" y="0"/>
                      <a:pt x="764" y="39"/>
                      <a:pt x="764" y="90"/>
                    </a:cubicBezTo>
                    <a:lnTo>
                      <a:pt x="764" y="895"/>
                    </a:lnTo>
                    <a:cubicBezTo>
                      <a:pt x="764" y="944"/>
                      <a:pt x="713" y="985"/>
                      <a:pt x="653" y="985"/>
                    </a:cubicBezTo>
                    <a:lnTo>
                      <a:pt x="113" y="985"/>
                    </a:lnTo>
                    <a:cubicBezTo>
                      <a:pt x="52" y="985"/>
                      <a:pt x="1" y="944"/>
                      <a:pt x="1" y="895"/>
                    </a:cubicBezTo>
                    <a:lnTo>
                      <a:pt x="1" y="90"/>
                    </a:lnTo>
                    <a:cubicBezTo>
                      <a:pt x="1" y="39"/>
                      <a:pt x="52" y="0"/>
                      <a:pt x="113" y="0"/>
                    </a:cubicBezTo>
                    <a:close/>
                  </a:path>
                </a:pathLst>
              </a:custGeom>
              <a:solidFill>
                <a:schemeClr val="accent3"/>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30" name="Google Shape;1230;p37"/>
              <p:cNvSpPr/>
              <p:nvPr/>
            </p:nvSpPr>
            <p:spPr>
              <a:xfrm>
                <a:off x="1825813" y="3925209"/>
                <a:ext cx="16194" cy="5272"/>
              </a:xfrm>
              <a:custGeom>
                <a:rect b="b" l="l" r="r" t="t"/>
                <a:pathLst>
                  <a:path extrusionOk="0" h="140" w="430">
                    <a:moveTo>
                      <a:pt x="1" y="1"/>
                    </a:moveTo>
                    <a:lnTo>
                      <a:pt x="430" y="1"/>
                    </a:lnTo>
                    <a:lnTo>
                      <a:pt x="430" y="139"/>
                    </a:lnTo>
                    <a:lnTo>
                      <a:pt x="1" y="139"/>
                    </a:lnTo>
                    <a:close/>
                  </a:path>
                </a:pathLst>
              </a:custGeom>
              <a:solidFill>
                <a:schemeClr val="accent5"/>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31" name="Google Shape;1231;p37"/>
              <p:cNvSpPr/>
              <p:nvPr/>
            </p:nvSpPr>
            <p:spPr>
              <a:xfrm>
                <a:off x="1825813" y="3967162"/>
                <a:ext cx="16194" cy="10695"/>
              </a:xfrm>
              <a:custGeom>
                <a:rect b="b" l="l" r="r" t="t"/>
                <a:pathLst>
                  <a:path extrusionOk="0" h="284" w="430">
                    <a:moveTo>
                      <a:pt x="1" y="1"/>
                    </a:moveTo>
                    <a:lnTo>
                      <a:pt x="430" y="1"/>
                    </a:lnTo>
                    <a:lnTo>
                      <a:pt x="430" y="284"/>
                    </a:lnTo>
                    <a:lnTo>
                      <a:pt x="1" y="284"/>
                    </a:lnTo>
                    <a:close/>
                  </a:path>
                </a:pathLst>
              </a:custGeom>
              <a:solidFill>
                <a:schemeClr val="accent5"/>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32" name="Google Shape;1232;p37"/>
              <p:cNvSpPr/>
              <p:nvPr/>
            </p:nvSpPr>
            <p:spPr>
              <a:xfrm>
                <a:off x="1600424" y="3800031"/>
                <a:ext cx="298267" cy="134597"/>
              </a:xfrm>
              <a:custGeom>
                <a:rect b="b" l="l" r="r" t="t"/>
                <a:pathLst>
                  <a:path extrusionOk="0" h="3574" w="7920">
                    <a:moveTo>
                      <a:pt x="550" y="812"/>
                    </a:moveTo>
                    <a:lnTo>
                      <a:pt x="3451" y="821"/>
                    </a:lnTo>
                    <a:cubicBezTo>
                      <a:pt x="3584" y="823"/>
                      <a:pt x="3692" y="928"/>
                      <a:pt x="3692" y="1062"/>
                    </a:cubicBezTo>
                    <a:lnTo>
                      <a:pt x="3707" y="2716"/>
                    </a:lnTo>
                    <a:lnTo>
                      <a:pt x="481" y="1947"/>
                    </a:lnTo>
                    <a:cubicBezTo>
                      <a:pt x="368" y="1920"/>
                      <a:pt x="292" y="1822"/>
                      <a:pt x="294" y="1706"/>
                    </a:cubicBezTo>
                    <a:lnTo>
                      <a:pt x="304" y="1055"/>
                    </a:lnTo>
                    <a:cubicBezTo>
                      <a:pt x="307" y="921"/>
                      <a:pt x="416" y="812"/>
                      <a:pt x="550" y="812"/>
                    </a:cubicBezTo>
                    <a:close/>
                    <a:moveTo>
                      <a:pt x="7372" y="812"/>
                    </a:moveTo>
                    <a:lnTo>
                      <a:pt x="4473" y="821"/>
                    </a:lnTo>
                    <a:cubicBezTo>
                      <a:pt x="4337" y="823"/>
                      <a:pt x="4228" y="928"/>
                      <a:pt x="4228" y="1062"/>
                    </a:cubicBezTo>
                    <a:lnTo>
                      <a:pt x="4214" y="2716"/>
                    </a:lnTo>
                    <a:lnTo>
                      <a:pt x="7440" y="1947"/>
                    </a:lnTo>
                    <a:cubicBezTo>
                      <a:pt x="7553" y="1920"/>
                      <a:pt x="7629" y="1822"/>
                      <a:pt x="7627" y="1706"/>
                    </a:cubicBezTo>
                    <a:lnTo>
                      <a:pt x="7617" y="1055"/>
                    </a:lnTo>
                    <a:cubicBezTo>
                      <a:pt x="7615" y="921"/>
                      <a:pt x="7505" y="812"/>
                      <a:pt x="7372" y="812"/>
                    </a:cubicBezTo>
                    <a:close/>
                    <a:moveTo>
                      <a:pt x="4007" y="3538"/>
                    </a:moveTo>
                    <a:lnTo>
                      <a:pt x="4007" y="3573"/>
                    </a:lnTo>
                    <a:lnTo>
                      <a:pt x="3960" y="3556"/>
                    </a:lnTo>
                    <a:lnTo>
                      <a:pt x="3913" y="3573"/>
                    </a:lnTo>
                    <a:lnTo>
                      <a:pt x="3914" y="3538"/>
                    </a:lnTo>
                    <a:lnTo>
                      <a:pt x="2785" y="3113"/>
                    </a:lnTo>
                    <a:cubicBezTo>
                      <a:pt x="2091" y="2592"/>
                      <a:pt x="1077" y="2471"/>
                      <a:pt x="222" y="2150"/>
                    </a:cubicBezTo>
                    <a:cubicBezTo>
                      <a:pt x="96" y="2103"/>
                      <a:pt x="0" y="1831"/>
                      <a:pt x="3" y="1697"/>
                    </a:cubicBezTo>
                    <a:lnTo>
                      <a:pt x="15" y="933"/>
                    </a:lnTo>
                    <a:cubicBezTo>
                      <a:pt x="30" y="0"/>
                      <a:pt x="7892" y="0"/>
                      <a:pt x="7907" y="933"/>
                    </a:cubicBezTo>
                    <a:lnTo>
                      <a:pt x="7918" y="1697"/>
                    </a:lnTo>
                    <a:cubicBezTo>
                      <a:pt x="7919" y="1831"/>
                      <a:pt x="7825" y="2103"/>
                      <a:pt x="7699" y="2150"/>
                    </a:cubicBezTo>
                    <a:cubicBezTo>
                      <a:pt x="6844" y="2471"/>
                      <a:pt x="5830" y="2592"/>
                      <a:pt x="5135" y="3113"/>
                    </a:cubicBezTo>
                    <a:close/>
                  </a:path>
                </a:pathLst>
              </a:custGeom>
              <a:solidFill>
                <a:schemeClr val="accent2"/>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33" name="Google Shape;1233;p37"/>
              <p:cNvSpPr/>
              <p:nvPr/>
            </p:nvSpPr>
            <p:spPr>
              <a:xfrm>
                <a:off x="1704966" y="3886948"/>
                <a:ext cx="86693" cy="76337"/>
              </a:xfrm>
              <a:custGeom>
                <a:rect b="b" l="l" r="r" t="t"/>
                <a:pathLst>
                  <a:path extrusionOk="0" h="2027" w="2302">
                    <a:moveTo>
                      <a:pt x="0" y="209"/>
                    </a:moveTo>
                    <a:cubicBezTo>
                      <a:pt x="748" y="1"/>
                      <a:pt x="1514" y="1"/>
                      <a:pt x="2301" y="209"/>
                    </a:cubicBezTo>
                    <a:lnTo>
                      <a:pt x="2301" y="2026"/>
                    </a:lnTo>
                    <a:lnTo>
                      <a:pt x="0" y="2026"/>
                    </a:lnTo>
                    <a:close/>
                  </a:path>
                </a:pathLst>
              </a:custGeom>
              <a:solidFill>
                <a:schemeClr val="accent2"/>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34" name="Google Shape;1234;p37"/>
              <p:cNvSpPr/>
              <p:nvPr/>
            </p:nvSpPr>
            <p:spPr>
              <a:xfrm>
                <a:off x="1776857" y="3904233"/>
                <a:ext cx="8172" cy="51406"/>
              </a:xfrm>
              <a:custGeom>
                <a:rect b="b" l="l" r="r" t="t"/>
                <a:pathLst>
                  <a:path extrusionOk="0" h="1365" w="217">
                    <a:moveTo>
                      <a:pt x="108" y="1"/>
                    </a:moveTo>
                    <a:lnTo>
                      <a:pt x="108" y="1"/>
                    </a:lnTo>
                    <a:cubicBezTo>
                      <a:pt x="168" y="1"/>
                      <a:pt x="217" y="45"/>
                      <a:pt x="217" y="99"/>
                    </a:cubicBezTo>
                    <a:lnTo>
                      <a:pt x="217" y="1267"/>
                    </a:lnTo>
                    <a:cubicBezTo>
                      <a:pt x="217" y="1322"/>
                      <a:pt x="168" y="1365"/>
                      <a:pt x="108" y="1365"/>
                    </a:cubicBezTo>
                    <a:cubicBezTo>
                      <a:pt x="50" y="1365"/>
                      <a:pt x="1" y="1322"/>
                      <a:pt x="1" y="1267"/>
                    </a:cubicBezTo>
                    <a:lnTo>
                      <a:pt x="1" y="99"/>
                    </a:lnTo>
                    <a:cubicBezTo>
                      <a:pt x="1" y="45"/>
                      <a:pt x="50" y="1"/>
                      <a:pt x="108" y="1"/>
                    </a:cubicBezTo>
                    <a:close/>
                  </a:path>
                </a:pathLst>
              </a:custGeom>
              <a:solidFill>
                <a:srgbClr val="FFF7EA">
                  <a:alpha val="21380"/>
                </a:srgbClr>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sp>
            <p:nvSpPr>
              <p:cNvPr id="1235" name="Google Shape;1235;p37"/>
              <p:cNvSpPr/>
              <p:nvPr/>
            </p:nvSpPr>
            <p:spPr>
              <a:xfrm>
                <a:off x="1713928" y="3897492"/>
                <a:ext cx="68805" cy="65792"/>
              </a:xfrm>
              <a:custGeom>
                <a:rect b="b" l="l" r="r" t="t"/>
                <a:pathLst>
                  <a:path extrusionOk="0" h="1747" w="1827">
                    <a:moveTo>
                      <a:pt x="1" y="117"/>
                    </a:moveTo>
                    <a:cubicBezTo>
                      <a:pt x="176" y="62"/>
                      <a:pt x="352" y="23"/>
                      <a:pt x="529" y="1"/>
                    </a:cubicBezTo>
                    <a:lnTo>
                      <a:pt x="529" y="1735"/>
                    </a:lnTo>
                    <a:lnTo>
                      <a:pt x="1827" y="1735"/>
                    </a:lnTo>
                    <a:lnTo>
                      <a:pt x="1827" y="1746"/>
                    </a:lnTo>
                    <a:lnTo>
                      <a:pt x="1" y="1746"/>
                    </a:lnTo>
                    <a:close/>
                  </a:path>
                </a:pathLst>
              </a:custGeom>
              <a:solidFill>
                <a:srgbClr val="2C3658">
                  <a:alpha val="25790"/>
                </a:srgbClr>
              </a:solidFill>
              <a:ln>
                <a:noFill/>
              </a:ln>
            </p:spPr>
            <p:txBody>
              <a:bodyPr anchorCtr="0" anchor="ctr" bIns="98425" lIns="98425" spcFirstLastPara="1" rIns="98425" wrap="square" tIns="98425">
                <a:noAutofit/>
              </a:bodyPr>
              <a:lstStyle/>
              <a:p>
                <a:pPr indent="0" lvl="0" marL="0" rtl="0" algn="l">
                  <a:spcBef>
                    <a:spcPts val="0"/>
                  </a:spcBef>
                  <a:spcAft>
                    <a:spcPts val="0"/>
                  </a:spcAft>
                  <a:buNone/>
                </a:pPr>
                <a:r>
                  <a:t/>
                </a:r>
                <a:endParaRPr/>
              </a:p>
            </p:txBody>
          </p:sp>
        </p:grpSp>
      </p:grpSp>
      <p:sp>
        <p:nvSpPr>
          <p:cNvPr id="1236" name="Google Shape;1236;p37"/>
          <p:cNvSpPr/>
          <p:nvPr/>
        </p:nvSpPr>
        <p:spPr>
          <a:xfrm rot="915675">
            <a:off x="5977997" y="2239482"/>
            <a:ext cx="3053879" cy="2170381"/>
          </a:xfrm>
          <a:prstGeom prst="irregularSeal2">
            <a:avLst/>
          </a:prstGeom>
          <a:solidFill>
            <a:srgbClr val="FFF7EA">
              <a:alpha val="213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Medium"/>
              <a:ea typeface="Nunito Medium"/>
              <a:cs typeface="Nunito Medium"/>
              <a:sym typeface="Nunito Medium"/>
            </a:endParaRPr>
          </a:p>
        </p:txBody>
      </p:sp>
      <p:sp>
        <p:nvSpPr>
          <p:cNvPr id="1237" name="Google Shape;1237;p37"/>
          <p:cNvSpPr txBox="1"/>
          <p:nvPr/>
        </p:nvSpPr>
        <p:spPr>
          <a:xfrm>
            <a:off x="-344300" y="1763200"/>
            <a:ext cx="5691000" cy="600900"/>
          </a:xfrm>
          <a:prstGeom prst="rect">
            <a:avLst/>
          </a:prstGeom>
          <a:noFill/>
          <a:ln>
            <a:noFill/>
          </a:ln>
        </p:spPr>
        <p:txBody>
          <a:bodyPr anchorCtr="0" anchor="b" bIns="91425" lIns="91425" spcFirstLastPara="1" rIns="91425" wrap="square" tIns="91425">
            <a:noAutofit/>
          </a:bodyPr>
          <a:lstStyle/>
          <a:p>
            <a:pPr indent="-330200" lvl="0" marL="457200" rtl="0" algn="ctr">
              <a:lnSpc>
                <a:spcPct val="115000"/>
              </a:lnSpc>
              <a:spcBef>
                <a:spcPts val="0"/>
              </a:spcBef>
              <a:spcAft>
                <a:spcPts val="0"/>
              </a:spcAft>
              <a:buClr>
                <a:schemeClr val="dk1"/>
              </a:buClr>
              <a:buSzPts val="1600"/>
              <a:buFont typeface="Hammersmith One"/>
              <a:buChar char="●"/>
            </a:pPr>
            <a:r>
              <a:rPr lang="en" sz="1600">
                <a:solidFill>
                  <a:schemeClr val="dk1"/>
                </a:solidFill>
                <a:latin typeface="Hammersmith One"/>
                <a:ea typeface="Hammersmith One"/>
                <a:cs typeface="Hammersmith One"/>
                <a:sym typeface="Hammersmith One"/>
              </a:rPr>
              <a:t>Phase identification human </a:t>
            </a:r>
            <a:r>
              <a:rPr lang="en" sz="1600">
                <a:solidFill>
                  <a:schemeClr val="dk1"/>
                </a:solidFill>
                <a:latin typeface="Hammersmith One"/>
                <a:ea typeface="Hammersmith One"/>
                <a:cs typeface="Hammersmith One"/>
                <a:sym typeface="Hammersmith One"/>
              </a:rPr>
              <a:t>expertise</a:t>
            </a:r>
            <a:r>
              <a:rPr lang="en" sz="1600">
                <a:solidFill>
                  <a:schemeClr val="dk1"/>
                </a:solidFill>
                <a:latin typeface="Hammersmith One"/>
                <a:ea typeface="Hammersmith One"/>
                <a:cs typeface="Hammersmith One"/>
                <a:sym typeface="Hammersmith One"/>
              </a:rPr>
              <a:t> based</a:t>
            </a:r>
            <a:endParaRPr sz="1600">
              <a:solidFill>
                <a:schemeClr val="dk1"/>
              </a:solidFill>
              <a:latin typeface="Hammersmith One"/>
              <a:ea typeface="Hammersmith One"/>
              <a:cs typeface="Hammersmith One"/>
              <a:sym typeface="Hammersmith On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1" name="Shape 1241"/>
        <p:cNvGrpSpPr/>
        <p:nvPr/>
      </p:nvGrpSpPr>
      <p:grpSpPr>
        <a:xfrm>
          <a:off x="0" y="0"/>
          <a:ext cx="0" cy="0"/>
          <a:chOff x="0" y="0"/>
          <a:chExt cx="0" cy="0"/>
        </a:xfrm>
      </p:grpSpPr>
      <p:sp>
        <p:nvSpPr>
          <p:cNvPr id="1242" name="Google Shape;1242;p38"/>
          <p:cNvSpPr txBox="1"/>
          <p:nvPr>
            <p:ph type="title"/>
          </p:nvPr>
        </p:nvSpPr>
        <p:spPr>
          <a:xfrm>
            <a:off x="4911175" y="982425"/>
            <a:ext cx="3519600" cy="22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typical real microstructure image</a:t>
            </a:r>
            <a:endParaRPr/>
          </a:p>
        </p:txBody>
      </p:sp>
      <p:pic>
        <p:nvPicPr>
          <p:cNvPr id="1243" name="Google Shape;1243;p38"/>
          <p:cNvPicPr preferRelativeResize="0"/>
          <p:nvPr/>
        </p:nvPicPr>
        <p:blipFill>
          <a:blip r:embed="rId3">
            <a:alphaModFix/>
          </a:blip>
          <a:stretch>
            <a:fillRect/>
          </a:stretch>
        </p:blipFill>
        <p:spPr>
          <a:xfrm>
            <a:off x="643800" y="1185913"/>
            <a:ext cx="3841025" cy="250191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7" name="Shape 1247"/>
        <p:cNvGrpSpPr/>
        <p:nvPr/>
      </p:nvGrpSpPr>
      <p:grpSpPr>
        <a:xfrm>
          <a:off x="0" y="0"/>
          <a:ext cx="0" cy="0"/>
          <a:chOff x="0" y="0"/>
          <a:chExt cx="0" cy="0"/>
        </a:xfrm>
      </p:grpSpPr>
      <p:grpSp>
        <p:nvGrpSpPr>
          <p:cNvPr id="1248" name="Google Shape;1248;p39"/>
          <p:cNvGrpSpPr/>
          <p:nvPr/>
        </p:nvGrpSpPr>
        <p:grpSpPr>
          <a:xfrm>
            <a:off x="6255089" y="2820274"/>
            <a:ext cx="1703601" cy="1852981"/>
            <a:chOff x="6255089" y="2820274"/>
            <a:chExt cx="1703601" cy="1852981"/>
          </a:xfrm>
        </p:grpSpPr>
        <p:sp>
          <p:nvSpPr>
            <p:cNvPr id="1249" name="Google Shape;1249;p39"/>
            <p:cNvSpPr/>
            <p:nvPr/>
          </p:nvSpPr>
          <p:spPr>
            <a:xfrm flipH="1">
              <a:off x="6255110" y="2820275"/>
              <a:ext cx="1703578" cy="1852979"/>
            </a:xfrm>
            <a:custGeom>
              <a:rect b="b" l="l" r="r" t="t"/>
              <a:pathLst>
                <a:path extrusionOk="0" h="36191" w="33273">
                  <a:moveTo>
                    <a:pt x="19489" y="25281"/>
                  </a:moveTo>
                  <a:lnTo>
                    <a:pt x="19499" y="25299"/>
                  </a:lnTo>
                  <a:lnTo>
                    <a:pt x="15839" y="25299"/>
                  </a:lnTo>
                  <a:lnTo>
                    <a:pt x="15832" y="25281"/>
                  </a:lnTo>
                  <a:close/>
                  <a:moveTo>
                    <a:pt x="16301" y="1"/>
                  </a:moveTo>
                  <a:cubicBezTo>
                    <a:pt x="15853" y="1"/>
                    <a:pt x="15385" y="77"/>
                    <a:pt x="14916" y="218"/>
                  </a:cubicBezTo>
                  <a:cubicBezTo>
                    <a:pt x="14119" y="457"/>
                    <a:pt x="13536" y="958"/>
                    <a:pt x="13177" y="1602"/>
                  </a:cubicBezTo>
                  <a:cubicBezTo>
                    <a:pt x="13176" y="1605"/>
                    <a:pt x="13173" y="1608"/>
                    <a:pt x="13171" y="1611"/>
                  </a:cubicBezTo>
                  <a:cubicBezTo>
                    <a:pt x="13148" y="1654"/>
                    <a:pt x="13126" y="1697"/>
                    <a:pt x="13104" y="1741"/>
                  </a:cubicBezTo>
                  <a:cubicBezTo>
                    <a:pt x="13101" y="1747"/>
                    <a:pt x="13098" y="1754"/>
                    <a:pt x="13095" y="1760"/>
                  </a:cubicBezTo>
                  <a:cubicBezTo>
                    <a:pt x="13074" y="1802"/>
                    <a:pt x="13056" y="1844"/>
                    <a:pt x="13037" y="1888"/>
                  </a:cubicBezTo>
                  <a:cubicBezTo>
                    <a:pt x="13032" y="1896"/>
                    <a:pt x="13029" y="1905"/>
                    <a:pt x="13026" y="1913"/>
                  </a:cubicBezTo>
                  <a:cubicBezTo>
                    <a:pt x="13009" y="1955"/>
                    <a:pt x="12991" y="1998"/>
                    <a:pt x="12974" y="2041"/>
                  </a:cubicBezTo>
                  <a:cubicBezTo>
                    <a:pt x="12971" y="2051"/>
                    <a:pt x="12968" y="2060"/>
                    <a:pt x="12965" y="2069"/>
                  </a:cubicBezTo>
                  <a:cubicBezTo>
                    <a:pt x="12949" y="2113"/>
                    <a:pt x="12935" y="2155"/>
                    <a:pt x="12921" y="2199"/>
                  </a:cubicBezTo>
                  <a:cubicBezTo>
                    <a:pt x="12918" y="2209"/>
                    <a:pt x="12915" y="2220"/>
                    <a:pt x="12912" y="2229"/>
                  </a:cubicBezTo>
                  <a:cubicBezTo>
                    <a:pt x="12898" y="2273"/>
                    <a:pt x="12885" y="2316"/>
                    <a:pt x="12874" y="2362"/>
                  </a:cubicBezTo>
                  <a:cubicBezTo>
                    <a:pt x="12871" y="2371"/>
                    <a:pt x="12869" y="2381"/>
                    <a:pt x="12866" y="2390"/>
                  </a:cubicBezTo>
                  <a:cubicBezTo>
                    <a:pt x="12855" y="2435"/>
                    <a:pt x="12844" y="2482"/>
                    <a:pt x="12835" y="2529"/>
                  </a:cubicBezTo>
                  <a:cubicBezTo>
                    <a:pt x="12834" y="2534"/>
                    <a:pt x="12832" y="2540"/>
                    <a:pt x="12832" y="2545"/>
                  </a:cubicBezTo>
                  <a:cubicBezTo>
                    <a:pt x="12791" y="2743"/>
                    <a:pt x="12766" y="2950"/>
                    <a:pt x="12758" y="3159"/>
                  </a:cubicBezTo>
                  <a:cubicBezTo>
                    <a:pt x="12758" y="3178"/>
                    <a:pt x="12757" y="3197"/>
                    <a:pt x="12757" y="3217"/>
                  </a:cubicBezTo>
                  <a:cubicBezTo>
                    <a:pt x="12755" y="3253"/>
                    <a:pt x="12755" y="3289"/>
                    <a:pt x="12755" y="3323"/>
                  </a:cubicBezTo>
                  <a:cubicBezTo>
                    <a:pt x="12755" y="3350"/>
                    <a:pt x="12755" y="3375"/>
                    <a:pt x="12757" y="3400"/>
                  </a:cubicBezTo>
                  <a:cubicBezTo>
                    <a:pt x="12757" y="3434"/>
                    <a:pt x="12758" y="3467"/>
                    <a:pt x="12760" y="3502"/>
                  </a:cubicBezTo>
                  <a:cubicBezTo>
                    <a:pt x="12762" y="3530"/>
                    <a:pt x="12763" y="3558"/>
                    <a:pt x="12765" y="3586"/>
                  </a:cubicBezTo>
                  <a:cubicBezTo>
                    <a:pt x="12766" y="3619"/>
                    <a:pt x="12769" y="3650"/>
                    <a:pt x="12773" y="3683"/>
                  </a:cubicBezTo>
                  <a:cubicBezTo>
                    <a:pt x="12776" y="3713"/>
                    <a:pt x="12779" y="3744"/>
                    <a:pt x="12782" y="3774"/>
                  </a:cubicBezTo>
                  <a:cubicBezTo>
                    <a:pt x="12785" y="3805"/>
                    <a:pt x="12790" y="3836"/>
                    <a:pt x="12793" y="3867"/>
                  </a:cubicBezTo>
                  <a:cubicBezTo>
                    <a:pt x="12798" y="3899"/>
                    <a:pt x="12802" y="3932"/>
                    <a:pt x="12807" y="3963"/>
                  </a:cubicBezTo>
                  <a:cubicBezTo>
                    <a:pt x="12812" y="3992"/>
                    <a:pt x="12816" y="4024"/>
                    <a:pt x="12823" y="4053"/>
                  </a:cubicBezTo>
                  <a:cubicBezTo>
                    <a:pt x="12829" y="4086"/>
                    <a:pt x="12835" y="4119"/>
                    <a:pt x="12841" y="4154"/>
                  </a:cubicBezTo>
                  <a:cubicBezTo>
                    <a:pt x="12848" y="4183"/>
                    <a:pt x="12854" y="4211"/>
                    <a:pt x="12860" y="4241"/>
                  </a:cubicBezTo>
                  <a:cubicBezTo>
                    <a:pt x="12868" y="4275"/>
                    <a:pt x="12876" y="4310"/>
                    <a:pt x="12884" y="4344"/>
                  </a:cubicBezTo>
                  <a:cubicBezTo>
                    <a:pt x="12891" y="4372"/>
                    <a:pt x="12898" y="4401"/>
                    <a:pt x="12905" y="4430"/>
                  </a:cubicBezTo>
                  <a:cubicBezTo>
                    <a:pt x="12915" y="4465"/>
                    <a:pt x="12926" y="4501"/>
                    <a:pt x="12935" y="4537"/>
                  </a:cubicBezTo>
                  <a:cubicBezTo>
                    <a:pt x="12943" y="4563"/>
                    <a:pt x="12951" y="4591"/>
                    <a:pt x="12960" y="4618"/>
                  </a:cubicBezTo>
                  <a:cubicBezTo>
                    <a:pt x="12971" y="4655"/>
                    <a:pt x="12984" y="4693"/>
                    <a:pt x="12996" y="4730"/>
                  </a:cubicBezTo>
                  <a:cubicBezTo>
                    <a:pt x="13006" y="4755"/>
                    <a:pt x="13013" y="4782"/>
                    <a:pt x="13023" y="4807"/>
                  </a:cubicBezTo>
                  <a:cubicBezTo>
                    <a:pt x="13031" y="4831"/>
                    <a:pt x="13040" y="4854"/>
                    <a:pt x="13049" y="4876"/>
                  </a:cubicBezTo>
                  <a:cubicBezTo>
                    <a:pt x="12988" y="4932"/>
                    <a:pt x="12957" y="4965"/>
                    <a:pt x="12957" y="4965"/>
                  </a:cubicBezTo>
                  <a:cubicBezTo>
                    <a:pt x="12780" y="5451"/>
                    <a:pt x="12735" y="5536"/>
                    <a:pt x="13120" y="5912"/>
                  </a:cubicBezTo>
                  <a:lnTo>
                    <a:pt x="13414" y="5880"/>
                  </a:lnTo>
                  <a:lnTo>
                    <a:pt x="13218" y="6336"/>
                  </a:lnTo>
                  <a:cubicBezTo>
                    <a:pt x="13218" y="6336"/>
                    <a:pt x="13512" y="6794"/>
                    <a:pt x="14295" y="7088"/>
                  </a:cubicBezTo>
                  <a:lnTo>
                    <a:pt x="14467" y="7027"/>
                  </a:lnTo>
                  <a:lnTo>
                    <a:pt x="14467" y="7027"/>
                  </a:lnTo>
                  <a:lnTo>
                    <a:pt x="13936" y="7512"/>
                  </a:lnTo>
                  <a:cubicBezTo>
                    <a:pt x="13936" y="7512"/>
                    <a:pt x="13940" y="7524"/>
                    <a:pt x="13947" y="7545"/>
                  </a:cubicBezTo>
                  <a:cubicBezTo>
                    <a:pt x="13942" y="7546"/>
                    <a:pt x="13937" y="7548"/>
                    <a:pt x="13933" y="7548"/>
                  </a:cubicBezTo>
                  <a:cubicBezTo>
                    <a:pt x="13908" y="7553"/>
                    <a:pt x="13883" y="7557"/>
                    <a:pt x="13858" y="7563"/>
                  </a:cubicBezTo>
                  <a:cubicBezTo>
                    <a:pt x="13831" y="7568"/>
                    <a:pt x="13803" y="7574"/>
                    <a:pt x="13776" y="7579"/>
                  </a:cubicBezTo>
                  <a:cubicBezTo>
                    <a:pt x="13751" y="7584"/>
                    <a:pt x="13728" y="7590"/>
                    <a:pt x="13703" y="7595"/>
                  </a:cubicBezTo>
                  <a:cubicBezTo>
                    <a:pt x="13672" y="7601"/>
                    <a:pt x="13642" y="7607"/>
                    <a:pt x="13611" y="7613"/>
                  </a:cubicBezTo>
                  <a:cubicBezTo>
                    <a:pt x="13589" y="7618"/>
                    <a:pt x="13565" y="7624"/>
                    <a:pt x="13543" y="7629"/>
                  </a:cubicBezTo>
                  <a:cubicBezTo>
                    <a:pt x="13509" y="7635"/>
                    <a:pt x="13476" y="7643"/>
                    <a:pt x="13442" y="7651"/>
                  </a:cubicBezTo>
                  <a:cubicBezTo>
                    <a:pt x="13423" y="7656"/>
                    <a:pt x="13404" y="7659"/>
                    <a:pt x="13385" y="7664"/>
                  </a:cubicBezTo>
                  <a:cubicBezTo>
                    <a:pt x="13346" y="7673"/>
                    <a:pt x="13307" y="7681"/>
                    <a:pt x="13268" y="7690"/>
                  </a:cubicBezTo>
                  <a:cubicBezTo>
                    <a:pt x="13262" y="7692"/>
                    <a:pt x="13256" y="7693"/>
                    <a:pt x="13249" y="7695"/>
                  </a:cubicBezTo>
                  <a:cubicBezTo>
                    <a:pt x="13032" y="7745"/>
                    <a:pt x="12805" y="7800"/>
                    <a:pt x="12580" y="7856"/>
                  </a:cubicBezTo>
                  <a:cubicBezTo>
                    <a:pt x="12580" y="7857"/>
                    <a:pt x="12579" y="7857"/>
                    <a:pt x="12579" y="7857"/>
                  </a:cubicBezTo>
                  <a:cubicBezTo>
                    <a:pt x="12363" y="7911"/>
                    <a:pt x="12150" y="7967"/>
                    <a:pt x="11947" y="8020"/>
                  </a:cubicBezTo>
                  <a:cubicBezTo>
                    <a:pt x="11914" y="7995"/>
                    <a:pt x="11881" y="7976"/>
                    <a:pt x="11845" y="7970"/>
                  </a:cubicBezTo>
                  <a:cubicBezTo>
                    <a:pt x="11813" y="7964"/>
                    <a:pt x="11776" y="7961"/>
                    <a:pt x="11736" y="7961"/>
                  </a:cubicBezTo>
                  <a:cubicBezTo>
                    <a:pt x="10900" y="7961"/>
                    <a:pt x="8579" y="9211"/>
                    <a:pt x="8579" y="9211"/>
                  </a:cubicBezTo>
                  <a:lnTo>
                    <a:pt x="7665" y="13131"/>
                  </a:lnTo>
                  <a:lnTo>
                    <a:pt x="6750" y="13914"/>
                  </a:lnTo>
                  <a:cubicBezTo>
                    <a:pt x="6750" y="13914"/>
                    <a:pt x="6358" y="15351"/>
                    <a:pt x="6620" y="16788"/>
                  </a:cubicBezTo>
                  <a:cubicBezTo>
                    <a:pt x="6608" y="16822"/>
                    <a:pt x="6613" y="16874"/>
                    <a:pt x="6631" y="16940"/>
                  </a:cubicBezTo>
                  <a:cubicBezTo>
                    <a:pt x="6728" y="17269"/>
                    <a:pt x="7183" y="17959"/>
                    <a:pt x="7632" y="18584"/>
                  </a:cubicBezTo>
                  <a:cubicBezTo>
                    <a:pt x="7662" y="18627"/>
                    <a:pt x="7691" y="18667"/>
                    <a:pt x="7721" y="18709"/>
                  </a:cubicBezTo>
                  <a:cubicBezTo>
                    <a:pt x="7810" y="18831"/>
                    <a:pt x="7899" y="18952"/>
                    <a:pt x="7982" y="19064"/>
                  </a:cubicBezTo>
                  <a:cubicBezTo>
                    <a:pt x="8264" y="19438"/>
                    <a:pt x="8498" y="19735"/>
                    <a:pt x="8579" y="19826"/>
                  </a:cubicBezTo>
                  <a:cubicBezTo>
                    <a:pt x="8579" y="19826"/>
                    <a:pt x="8668" y="19810"/>
                    <a:pt x="8822" y="19782"/>
                  </a:cubicBezTo>
                  <a:cubicBezTo>
                    <a:pt x="8944" y="19760"/>
                    <a:pt x="9106" y="19730"/>
                    <a:pt x="9295" y="19696"/>
                  </a:cubicBezTo>
                  <a:cubicBezTo>
                    <a:pt x="9344" y="19687"/>
                    <a:pt x="9394" y="19677"/>
                    <a:pt x="9446" y="19668"/>
                  </a:cubicBezTo>
                  <a:lnTo>
                    <a:pt x="9446" y="19668"/>
                  </a:lnTo>
                  <a:cubicBezTo>
                    <a:pt x="9355" y="19691"/>
                    <a:pt x="9281" y="19712"/>
                    <a:pt x="9233" y="19729"/>
                  </a:cubicBezTo>
                  <a:cubicBezTo>
                    <a:pt x="9214" y="19735"/>
                    <a:pt x="9195" y="19741"/>
                    <a:pt x="9177" y="19751"/>
                  </a:cubicBezTo>
                  <a:cubicBezTo>
                    <a:pt x="9139" y="19769"/>
                    <a:pt x="9100" y="19793"/>
                    <a:pt x="9061" y="19821"/>
                  </a:cubicBezTo>
                  <a:cubicBezTo>
                    <a:pt x="9003" y="19863"/>
                    <a:pt x="8942" y="19915"/>
                    <a:pt x="8881" y="19976"/>
                  </a:cubicBezTo>
                  <a:cubicBezTo>
                    <a:pt x="8842" y="20016"/>
                    <a:pt x="8801" y="20060"/>
                    <a:pt x="8761" y="20107"/>
                  </a:cubicBezTo>
                  <a:cubicBezTo>
                    <a:pt x="8700" y="20178"/>
                    <a:pt x="8639" y="20253"/>
                    <a:pt x="8579" y="20332"/>
                  </a:cubicBezTo>
                  <a:cubicBezTo>
                    <a:pt x="8381" y="20600"/>
                    <a:pt x="8193" y="20905"/>
                    <a:pt x="8051" y="21150"/>
                  </a:cubicBezTo>
                  <a:cubicBezTo>
                    <a:pt x="8037" y="21175"/>
                    <a:pt x="8024" y="21200"/>
                    <a:pt x="8010" y="21223"/>
                  </a:cubicBezTo>
                  <a:cubicBezTo>
                    <a:pt x="7971" y="21294"/>
                    <a:pt x="7935" y="21358"/>
                    <a:pt x="7905" y="21413"/>
                  </a:cubicBezTo>
                  <a:cubicBezTo>
                    <a:pt x="7837" y="21541"/>
                    <a:pt x="7796" y="21622"/>
                    <a:pt x="7796" y="21622"/>
                  </a:cubicBezTo>
                  <a:lnTo>
                    <a:pt x="9528" y="25299"/>
                  </a:lnTo>
                  <a:lnTo>
                    <a:pt x="343" y="25299"/>
                  </a:lnTo>
                  <a:lnTo>
                    <a:pt x="1" y="36191"/>
                  </a:lnTo>
                  <a:lnTo>
                    <a:pt x="24541" y="36191"/>
                  </a:lnTo>
                  <a:lnTo>
                    <a:pt x="24208" y="32793"/>
                  </a:lnTo>
                  <a:lnTo>
                    <a:pt x="25233" y="32301"/>
                  </a:lnTo>
                  <a:lnTo>
                    <a:pt x="25913" y="33733"/>
                  </a:lnTo>
                  <a:lnTo>
                    <a:pt x="26087" y="34100"/>
                  </a:lnTo>
                  <a:lnTo>
                    <a:pt x="26522" y="36017"/>
                  </a:lnTo>
                  <a:lnTo>
                    <a:pt x="33273" y="36017"/>
                  </a:lnTo>
                  <a:lnTo>
                    <a:pt x="33012" y="35015"/>
                  </a:lnTo>
                  <a:lnTo>
                    <a:pt x="30474" y="34694"/>
                  </a:lnTo>
                  <a:lnTo>
                    <a:pt x="27849" y="33691"/>
                  </a:lnTo>
                  <a:lnTo>
                    <a:pt x="26545" y="31669"/>
                  </a:lnTo>
                  <a:lnTo>
                    <a:pt x="28961" y="30507"/>
                  </a:lnTo>
                  <a:cubicBezTo>
                    <a:pt x="28961" y="30507"/>
                    <a:pt x="24519" y="20708"/>
                    <a:pt x="24389" y="20512"/>
                  </a:cubicBezTo>
                  <a:cubicBezTo>
                    <a:pt x="24325" y="20417"/>
                    <a:pt x="23170" y="20076"/>
                    <a:pt x="21995" y="19749"/>
                  </a:cubicBezTo>
                  <a:cubicBezTo>
                    <a:pt x="22693" y="19225"/>
                    <a:pt x="22938" y="18151"/>
                    <a:pt x="22846" y="17379"/>
                  </a:cubicBezTo>
                  <a:cubicBezTo>
                    <a:pt x="23581" y="15759"/>
                    <a:pt x="24699" y="13236"/>
                    <a:pt x="24677" y="12953"/>
                  </a:cubicBezTo>
                  <a:cubicBezTo>
                    <a:pt x="24675" y="12940"/>
                    <a:pt x="24674" y="12926"/>
                    <a:pt x="24674" y="12912"/>
                  </a:cubicBezTo>
                  <a:cubicBezTo>
                    <a:pt x="24993" y="11994"/>
                    <a:pt x="25107" y="9716"/>
                    <a:pt x="25107" y="9538"/>
                  </a:cubicBezTo>
                  <a:cubicBezTo>
                    <a:pt x="25107" y="9341"/>
                    <a:pt x="24367" y="8580"/>
                    <a:pt x="24148" y="8470"/>
                  </a:cubicBezTo>
                  <a:cubicBezTo>
                    <a:pt x="24104" y="8448"/>
                    <a:pt x="23966" y="8438"/>
                    <a:pt x="23774" y="8438"/>
                  </a:cubicBezTo>
                  <a:cubicBezTo>
                    <a:pt x="23357" y="8438"/>
                    <a:pt x="22685" y="8483"/>
                    <a:pt x="22153" y="8534"/>
                  </a:cubicBezTo>
                  <a:cubicBezTo>
                    <a:pt x="22142" y="8523"/>
                    <a:pt x="22127" y="8518"/>
                    <a:pt x="22112" y="8518"/>
                  </a:cubicBezTo>
                  <a:cubicBezTo>
                    <a:pt x="22097" y="8518"/>
                    <a:pt x="22082" y="8523"/>
                    <a:pt x="22070" y="8534"/>
                  </a:cubicBezTo>
                  <a:cubicBezTo>
                    <a:pt x="22069" y="8537"/>
                    <a:pt x="22064" y="8539"/>
                    <a:pt x="22063" y="8542"/>
                  </a:cubicBezTo>
                  <a:cubicBezTo>
                    <a:pt x="21703" y="8578"/>
                    <a:pt x="21423" y="8617"/>
                    <a:pt x="21362" y="8644"/>
                  </a:cubicBezTo>
                  <a:cubicBezTo>
                    <a:pt x="21226" y="8705"/>
                    <a:pt x="21009" y="9235"/>
                    <a:pt x="20887" y="9560"/>
                  </a:cubicBezTo>
                  <a:cubicBezTo>
                    <a:pt x="20770" y="9573"/>
                    <a:pt x="20652" y="9587"/>
                    <a:pt x="20534" y="9602"/>
                  </a:cubicBezTo>
                  <a:cubicBezTo>
                    <a:pt x="20529" y="9599"/>
                    <a:pt x="20444" y="9538"/>
                    <a:pt x="20315" y="9447"/>
                  </a:cubicBezTo>
                  <a:cubicBezTo>
                    <a:pt x="20247" y="9401"/>
                    <a:pt x="20169" y="9346"/>
                    <a:pt x="20083" y="9286"/>
                  </a:cubicBezTo>
                  <a:cubicBezTo>
                    <a:pt x="20061" y="9271"/>
                    <a:pt x="20040" y="9255"/>
                    <a:pt x="20018" y="9239"/>
                  </a:cubicBezTo>
                  <a:cubicBezTo>
                    <a:pt x="19950" y="9194"/>
                    <a:pt x="19880" y="9146"/>
                    <a:pt x="19808" y="9096"/>
                  </a:cubicBezTo>
                  <a:cubicBezTo>
                    <a:pt x="19783" y="9080"/>
                    <a:pt x="19760" y="9064"/>
                    <a:pt x="19735" y="9047"/>
                  </a:cubicBezTo>
                  <a:cubicBezTo>
                    <a:pt x="19517" y="8900"/>
                    <a:pt x="19292" y="8752"/>
                    <a:pt x="19114" y="8644"/>
                  </a:cubicBezTo>
                  <a:cubicBezTo>
                    <a:pt x="19075" y="8619"/>
                    <a:pt x="19037" y="8597"/>
                    <a:pt x="19003" y="8578"/>
                  </a:cubicBezTo>
                  <a:cubicBezTo>
                    <a:pt x="18969" y="8558"/>
                    <a:pt x="18937" y="8541"/>
                    <a:pt x="18909" y="8527"/>
                  </a:cubicBezTo>
                  <a:cubicBezTo>
                    <a:pt x="18881" y="8512"/>
                    <a:pt x="18856" y="8500"/>
                    <a:pt x="18836" y="8492"/>
                  </a:cubicBezTo>
                  <a:cubicBezTo>
                    <a:pt x="18836" y="8492"/>
                    <a:pt x="18828" y="8491"/>
                    <a:pt x="18817" y="8487"/>
                  </a:cubicBezTo>
                  <a:cubicBezTo>
                    <a:pt x="19264" y="8439"/>
                    <a:pt x="19663" y="8339"/>
                    <a:pt x="19914" y="8165"/>
                  </a:cubicBezTo>
                  <a:cubicBezTo>
                    <a:pt x="20013" y="8097"/>
                    <a:pt x="20052" y="7961"/>
                    <a:pt x="20055" y="7787"/>
                  </a:cubicBezTo>
                  <a:cubicBezTo>
                    <a:pt x="20090" y="7735"/>
                    <a:pt x="20291" y="7412"/>
                    <a:pt x="20246" y="7141"/>
                  </a:cubicBezTo>
                  <a:cubicBezTo>
                    <a:pt x="20197" y="6847"/>
                    <a:pt x="19739" y="5542"/>
                    <a:pt x="19610" y="5509"/>
                  </a:cubicBezTo>
                  <a:cubicBezTo>
                    <a:pt x="19599" y="5506"/>
                    <a:pt x="19580" y="5506"/>
                    <a:pt x="19555" y="5506"/>
                  </a:cubicBezTo>
                  <a:cubicBezTo>
                    <a:pt x="19544" y="5231"/>
                    <a:pt x="19544" y="4857"/>
                    <a:pt x="19539" y="4485"/>
                  </a:cubicBezTo>
                  <a:cubicBezTo>
                    <a:pt x="19600" y="4479"/>
                    <a:pt x="19661" y="4475"/>
                    <a:pt x="19721" y="4475"/>
                  </a:cubicBezTo>
                  <a:cubicBezTo>
                    <a:pt x="19949" y="4475"/>
                    <a:pt x="20162" y="4526"/>
                    <a:pt x="20305" y="4671"/>
                  </a:cubicBezTo>
                  <a:lnTo>
                    <a:pt x="19993" y="3863"/>
                  </a:lnTo>
                  <a:lnTo>
                    <a:pt x="19996" y="3722"/>
                  </a:lnTo>
                  <a:lnTo>
                    <a:pt x="20502" y="4116"/>
                  </a:lnTo>
                  <a:cubicBezTo>
                    <a:pt x="20502" y="4116"/>
                    <a:pt x="20341" y="3233"/>
                    <a:pt x="20036" y="2845"/>
                  </a:cubicBezTo>
                  <a:cubicBezTo>
                    <a:pt x="20208" y="2454"/>
                    <a:pt x="20221" y="2030"/>
                    <a:pt x="19619" y="1851"/>
                  </a:cubicBezTo>
                  <a:cubicBezTo>
                    <a:pt x="19459" y="1804"/>
                    <a:pt x="19292" y="1771"/>
                    <a:pt x="19119" y="1755"/>
                  </a:cubicBezTo>
                  <a:cubicBezTo>
                    <a:pt x="19111" y="1616"/>
                    <a:pt x="19072" y="1466"/>
                    <a:pt x="19001" y="1314"/>
                  </a:cubicBezTo>
                  <a:cubicBezTo>
                    <a:pt x="18789" y="861"/>
                    <a:pt x="18346" y="511"/>
                    <a:pt x="17899" y="400"/>
                  </a:cubicBezTo>
                  <a:cubicBezTo>
                    <a:pt x="17423" y="126"/>
                    <a:pt x="16878" y="1"/>
                    <a:pt x="16301" y="1"/>
                  </a:cubicBezTo>
                  <a:close/>
                </a:path>
              </a:pathLst>
            </a:custGeom>
            <a:solidFill>
              <a:schemeClr val="dk2"/>
            </a:solidFill>
            <a:ln cap="flat" cmpd="sng" w="1524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 name="Google Shape;1250;p39"/>
            <p:cNvGrpSpPr/>
            <p:nvPr/>
          </p:nvGrpSpPr>
          <p:grpSpPr>
            <a:xfrm flipH="1">
              <a:off x="6255089" y="2820274"/>
              <a:ext cx="1703601" cy="1852978"/>
              <a:chOff x="2767446" y="609382"/>
              <a:chExt cx="995269" cy="1082537"/>
            </a:xfrm>
          </p:grpSpPr>
          <p:sp>
            <p:nvSpPr>
              <p:cNvPr id="1251" name="Google Shape;1251;p39"/>
              <p:cNvSpPr/>
              <p:nvPr/>
            </p:nvSpPr>
            <p:spPr>
              <a:xfrm>
                <a:off x="3133537" y="609382"/>
                <a:ext cx="216876" cy="155017"/>
              </a:xfrm>
              <a:custGeom>
                <a:rect b="b" l="l" r="r" t="t"/>
                <a:pathLst>
                  <a:path extrusionOk="0" h="5230" w="7317">
                    <a:moveTo>
                      <a:pt x="4099" y="1"/>
                    </a:moveTo>
                    <a:cubicBezTo>
                      <a:pt x="3646" y="1"/>
                      <a:pt x="3175" y="77"/>
                      <a:pt x="2702" y="219"/>
                    </a:cubicBezTo>
                    <a:cubicBezTo>
                      <a:pt x="659" y="834"/>
                      <a:pt x="0" y="3142"/>
                      <a:pt x="945" y="5230"/>
                    </a:cubicBezTo>
                    <a:lnTo>
                      <a:pt x="7317" y="2923"/>
                    </a:lnTo>
                    <a:cubicBezTo>
                      <a:pt x="6895" y="844"/>
                      <a:pt x="5603" y="1"/>
                      <a:pt x="40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9"/>
              <p:cNvSpPr/>
              <p:nvPr/>
            </p:nvSpPr>
            <p:spPr>
              <a:xfrm>
                <a:off x="3135672" y="621061"/>
                <a:ext cx="127897" cy="143339"/>
              </a:xfrm>
              <a:custGeom>
                <a:rect b="b" l="l" r="r" t="t"/>
                <a:pathLst>
                  <a:path extrusionOk="0" h="4836" w="4315">
                    <a:moveTo>
                      <a:pt x="2181" y="0"/>
                    </a:moveTo>
                    <a:lnTo>
                      <a:pt x="2181" y="0"/>
                    </a:lnTo>
                    <a:cubicBezTo>
                      <a:pt x="495" y="799"/>
                      <a:pt x="1" y="2910"/>
                      <a:pt x="872" y="4836"/>
                    </a:cubicBezTo>
                    <a:lnTo>
                      <a:pt x="4314" y="3590"/>
                    </a:lnTo>
                    <a:cubicBezTo>
                      <a:pt x="2777" y="3359"/>
                      <a:pt x="1625" y="2415"/>
                      <a:pt x="1625" y="1287"/>
                    </a:cubicBezTo>
                    <a:cubicBezTo>
                      <a:pt x="1625" y="812"/>
                      <a:pt x="1830" y="369"/>
                      <a:pt x="2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9"/>
              <p:cNvSpPr/>
              <p:nvPr/>
            </p:nvSpPr>
            <p:spPr>
              <a:xfrm>
                <a:off x="3260488" y="863403"/>
                <a:ext cx="196335" cy="341986"/>
              </a:xfrm>
              <a:custGeom>
                <a:rect b="b" l="l" r="r" t="t"/>
                <a:pathLst>
                  <a:path extrusionOk="0" h="11538" w="6624">
                    <a:moveTo>
                      <a:pt x="2375" y="0"/>
                    </a:moveTo>
                    <a:lnTo>
                      <a:pt x="1" y="4548"/>
                    </a:lnTo>
                    <a:lnTo>
                      <a:pt x="463" y="9428"/>
                    </a:lnTo>
                    <a:cubicBezTo>
                      <a:pt x="1626" y="10693"/>
                      <a:pt x="2657" y="11123"/>
                      <a:pt x="5275" y="11537"/>
                    </a:cubicBezTo>
                    <a:cubicBezTo>
                      <a:pt x="6363" y="11043"/>
                      <a:pt x="6623" y="9373"/>
                      <a:pt x="6330" y="8548"/>
                    </a:cubicBezTo>
                    <a:lnTo>
                      <a:pt x="5934" y="6922"/>
                    </a:lnTo>
                    <a:lnTo>
                      <a:pt x="4089" y="1121"/>
                    </a:lnTo>
                    <a:cubicBezTo>
                      <a:pt x="4089" y="1121"/>
                      <a:pt x="2704" y="132"/>
                      <a:pt x="23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9"/>
              <p:cNvSpPr/>
              <p:nvPr/>
            </p:nvSpPr>
            <p:spPr>
              <a:xfrm>
                <a:off x="3319799" y="863403"/>
                <a:ext cx="111209" cy="205820"/>
              </a:xfrm>
              <a:custGeom>
                <a:rect b="b" l="l" r="r" t="t"/>
                <a:pathLst>
                  <a:path extrusionOk="0" h="6944" w="3752">
                    <a:moveTo>
                      <a:pt x="374" y="0"/>
                    </a:moveTo>
                    <a:lnTo>
                      <a:pt x="194" y="346"/>
                    </a:lnTo>
                    <a:cubicBezTo>
                      <a:pt x="70" y="909"/>
                      <a:pt x="0" y="1527"/>
                      <a:pt x="0" y="2176"/>
                    </a:cubicBezTo>
                    <a:cubicBezTo>
                      <a:pt x="0" y="4808"/>
                      <a:pt x="1131" y="6943"/>
                      <a:pt x="2527" y="6943"/>
                    </a:cubicBezTo>
                    <a:cubicBezTo>
                      <a:pt x="2971" y="6943"/>
                      <a:pt x="3389" y="6727"/>
                      <a:pt x="3752" y="6348"/>
                    </a:cubicBezTo>
                    <a:lnTo>
                      <a:pt x="2088" y="1121"/>
                    </a:lnTo>
                    <a:cubicBezTo>
                      <a:pt x="2088" y="1121"/>
                      <a:pt x="703" y="132"/>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9"/>
              <p:cNvSpPr/>
              <p:nvPr/>
            </p:nvSpPr>
            <p:spPr>
              <a:xfrm>
                <a:off x="2797620" y="1366110"/>
                <a:ext cx="703920" cy="325803"/>
              </a:xfrm>
              <a:custGeom>
                <a:rect b="b" l="l" r="r" t="t"/>
                <a:pathLst>
                  <a:path extrusionOk="0" h="10992" w="23749">
                    <a:moveTo>
                      <a:pt x="77" y="1"/>
                    </a:moveTo>
                    <a:lnTo>
                      <a:pt x="0" y="10992"/>
                    </a:lnTo>
                    <a:lnTo>
                      <a:pt x="23749" y="10992"/>
                    </a:lnTo>
                    <a:lnTo>
                      <a:pt x="226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9"/>
              <p:cNvSpPr/>
              <p:nvPr/>
            </p:nvSpPr>
            <p:spPr>
              <a:xfrm>
                <a:off x="3028876" y="1366110"/>
                <a:ext cx="231192" cy="267501"/>
              </a:xfrm>
              <a:custGeom>
                <a:rect b="b" l="l" r="r" t="t"/>
                <a:pathLst>
                  <a:path extrusionOk="0" h="9025" w="7800">
                    <a:moveTo>
                      <a:pt x="0" y="1"/>
                    </a:moveTo>
                    <a:lnTo>
                      <a:pt x="4146" y="9025"/>
                    </a:lnTo>
                    <a:lnTo>
                      <a:pt x="7800" y="9025"/>
                    </a:lnTo>
                    <a:lnTo>
                      <a:pt x="3475" y="1"/>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9"/>
              <p:cNvSpPr/>
              <p:nvPr/>
            </p:nvSpPr>
            <p:spPr>
              <a:xfrm>
                <a:off x="3268254" y="1366110"/>
                <a:ext cx="203627" cy="267501"/>
              </a:xfrm>
              <a:custGeom>
                <a:rect b="b" l="l" r="r" t="t"/>
                <a:pathLst>
                  <a:path extrusionOk="0" h="9025" w="6870">
                    <a:moveTo>
                      <a:pt x="0" y="1"/>
                    </a:moveTo>
                    <a:lnTo>
                      <a:pt x="3216" y="9025"/>
                    </a:lnTo>
                    <a:lnTo>
                      <a:pt x="6870" y="9025"/>
                    </a:lnTo>
                    <a:lnTo>
                      <a:pt x="3473" y="1"/>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9"/>
              <p:cNvSpPr/>
              <p:nvPr/>
            </p:nvSpPr>
            <p:spPr>
              <a:xfrm>
                <a:off x="3160866" y="1366110"/>
                <a:ext cx="226657" cy="74070"/>
              </a:xfrm>
              <a:custGeom>
                <a:rect b="b" l="l" r="r" t="t"/>
                <a:pathLst>
                  <a:path extrusionOk="0" h="2499" w="7647">
                    <a:moveTo>
                      <a:pt x="0" y="1"/>
                    </a:moveTo>
                    <a:lnTo>
                      <a:pt x="4682" y="2223"/>
                    </a:lnTo>
                    <a:lnTo>
                      <a:pt x="7647" y="2499"/>
                    </a:lnTo>
                    <a:lnTo>
                      <a:pt x="7647" y="2499"/>
                    </a:lnTo>
                    <a:lnTo>
                      <a:pt x="6626" y="1"/>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9"/>
              <p:cNvSpPr/>
              <p:nvPr/>
            </p:nvSpPr>
            <p:spPr>
              <a:xfrm>
                <a:off x="3180399" y="1573684"/>
                <a:ext cx="99205" cy="118234"/>
              </a:xfrm>
              <a:custGeom>
                <a:rect b="b" l="l" r="r" t="t"/>
                <a:pathLst>
                  <a:path extrusionOk="0" h="3989" w="3347">
                    <a:moveTo>
                      <a:pt x="1" y="0"/>
                    </a:moveTo>
                    <a:lnTo>
                      <a:pt x="1779" y="3989"/>
                    </a:lnTo>
                    <a:lnTo>
                      <a:pt x="3347" y="3989"/>
                    </a:lnTo>
                    <a:lnTo>
                      <a:pt x="1492"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9"/>
              <p:cNvSpPr/>
              <p:nvPr/>
            </p:nvSpPr>
            <p:spPr>
              <a:xfrm>
                <a:off x="3368232" y="1573684"/>
                <a:ext cx="80384" cy="118234"/>
              </a:xfrm>
              <a:custGeom>
                <a:rect b="b" l="l" r="r" t="t"/>
                <a:pathLst>
                  <a:path extrusionOk="0" h="3989" w="2712">
                    <a:moveTo>
                      <a:pt x="1" y="0"/>
                    </a:moveTo>
                    <a:lnTo>
                      <a:pt x="1145" y="3989"/>
                    </a:lnTo>
                    <a:lnTo>
                      <a:pt x="2712" y="3989"/>
                    </a:lnTo>
                    <a:lnTo>
                      <a:pt x="1492"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9"/>
              <p:cNvSpPr/>
              <p:nvPr/>
            </p:nvSpPr>
            <p:spPr>
              <a:xfrm>
                <a:off x="3397280" y="1642065"/>
                <a:ext cx="99709" cy="49854"/>
              </a:xfrm>
              <a:custGeom>
                <a:rect b="b" l="l" r="r" t="t"/>
                <a:pathLst>
                  <a:path extrusionOk="0" h="1682" w="3364">
                    <a:moveTo>
                      <a:pt x="330" y="0"/>
                    </a:moveTo>
                    <a:lnTo>
                      <a:pt x="0" y="1682"/>
                    </a:lnTo>
                    <a:lnTo>
                      <a:pt x="3363" y="1682"/>
                    </a:lnTo>
                    <a:lnTo>
                      <a:pt x="2441" y="956"/>
                    </a:lnTo>
                    <a:lnTo>
                      <a:pt x="330"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9"/>
              <p:cNvSpPr/>
              <p:nvPr/>
            </p:nvSpPr>
            <p:spPr>
              <a:xfrm>
                <a:off x="2767446" y="1366110"/>
                <a:ext cx="264063" cy="325803"/>
              </a:xfrm>
              <a:custGeom>
                <a:rect b="b" l="l" r="r" t="t"/>
                <a:pathLst>
                  <a:path extrusionOk="0" h="10992" w="8909">
                    <a:moveTo>
                      <a:pt x="347" y="1"/>
                    </a:moveTo>
                    <a:lnTo>
                      <a:pt x="1" y="10992"/>
                    </a:lnTo>
                    <a:lnTo>
                      <a:pt x="8908" y="10992"/>
                    </a:lnTo>
                    <a:lnTo>
                      <a:pt x="8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9"/>
              <p:cNvSpPr/>
              <p:nvPr/>
            </p:nvSpPr>
            <p:spPr>
              <a:xfrm>
                <a:off x="3059347" y="1397084"/>
                <a:ext cx="27180" cy="267234"/>
              </a:xfrm>
              <a:custGeom>
                <a:rect b="b" l="l" r="r" t="t"/>
                <a:pathLst>
                  <a:path extrusionOk="0" h="9016" w="917">
                    <a:moveTo>
                      <a:pt x="129" y="0"/>
                    </a:moveTo>
                    <a:cubicBezTo>
                      <a:pt x="126" y="0"/>
                      <a:pt x="123" y="0"/>
                      <a:pt x="120" y="1"/>
                    </a:cubicBezTo>
                    <a:cubicBezTo>
                      <a:pt x="52" y="5"/>
                      <a:pt x="1" y="66"/>
                      <a:pt x="5" y="134"/>
                    </a:cubicBezTo>
                    <a:lnTo>
                      <a:pt x="664" y="8901"/>
                    </a:lnTo>
                    <a:cubicBezTo>
                      <a:pt x="669" y="8967"/>
                      <a:pt x="723" y="9015"/>
                      <a:pt x="788" y="9015"/>
                    </a:cubicBezTo>
                    <a:lnTo>
                      <a:pt x="797" y="9015"/>
                    </a:lnTo>
                    <a:cubicBezTo>
                      <a:pt x="865" y="9011"/>
                      <a:pt x="917" y="8950"/>
                      <a:pt x="912" y="8882"/>
                    </a:cubicBezTo>
                    <a:lnTo>
                      <a:pt x="253" y="116"/>
                    </a:lnTo>
                    <a:cubicBezTo>
                      <a:pt x="247" y="49"/>
                      <a:pt x="193"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9"/>
              <p:cNvSpPr/>
              <p:nvPr/>
            </p:nvSpPr>
            <p:spPr>
              <a:xfrm>
                <a:off x="3444290" y="1397084"/>
                <a:ext cx="27180" cy="267234"/>
              </a:xfrm>
              <a:custGeom>
                <a:rect b="b" l="l" r="r" t="t"/>
                <a:pathLst>
                  <a:path extrusionOk="0" h="9016" w="917">
                    <a:moveTo>
                      <a:pt x="129" y="0"/>
                    </a:moveTo>
                    <a:cubicBezTo>
                      <a:pt x="126" y="0"/>
                      <a:pt x="123" y="0"/>
                      <a:pt x="120" y="1"/>
                    </a:cubicBezTo>
                    <a:cubicBezTo>
                      <a:pt x="52" y="5"/>
                      <a:pt x="1" y="66"/>
                      <a:pt x="5" y="134"/>
                    </a:cubicBezTo>
                    <a:lnTo>
                      <a:pt x="664" y="8901"/>
                    </a:lnTo>
                    <a:cubicBezTo>
                      <a:pt x="669" y="8967"/>
                      <a:pt x="723" y="9015"/>
                      <a:pt x="788" y="9015"/>
                    </a:cubicBezTo>
                    <a:lnTo>
                      <a:pt x="797" y="9015"/>
                    </a:lnTo>
                    <a:cubicBezTo>
                      <a:pt x="866" y="9011"/>
                      <a:pt x="917" y="8950"/>
                      <a:pt x="912" y="8882"/>
                    </a:cubicBezTo>
                    <a:lnTo>
                      <a:pt x="253" y="116"/>
                    </a:lnTo>
                    <a:cubicBezTo>
                      <a:pt x="247" y="49"/>
                      <a:pt x="193"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9"/>
              <p:cNvSpPr/>
              <p:nvPr/>
            </p:nvSpPr>
            <p:spPr>
              <a:xfrm>
                <a:off x="3079977" y="1642272"/>
                <a:ext cx="389440" cy="11352"/>
              </a:xfrm>
              <a:custGeom>
                <a:rect b="b" l="l" r="r" t="t"/>
                <a:pathLst>
                  <a:path extrusionOk="0" h="383" w="13139">
                    <a:moveTo>
                      <a:pt x="122" y="1"/>
                    </a:moveTo>
                    <a:cubicBezTo>
                      <a:pt x="53" y="1"/>
                      <a:pt x="2" y="57"/>
                      <a:pt x="2" y="125"/>
                    </a:cubicBezTo>
                    <a:cubicBezTo>
                      <a:pt x="0" y="193"/>
                      <a:pt x="56" y="249"/>
                      <a:pt x="124" y="249"/>
                    </a:cubicBezTo>
                    <a:lnTo>
                      <a:pt x="13013" y="382"/>
                    </a:lnTo>
                    <a:cubicBezTo>
                      <a:pt x="13081" y="382"/>
                      <a:pt x="13137" y="326"/>
                      <a:pt x="13137" y="258"/>
                    </a:cubicBezTo>
                    <a:cubicBezTo>
                      <a:pt x="13138" y="190"/>
                      <a:pt x="13084" y="134"/>
                      <a:pt x="13014" y="134"/>
                    </a:cubicBezTo>
                    <a:lnTo>
                      <a:pt x="127" y="1"/>
                    </a:lnTo>
                    <a:cubicBezTo>
                      <a:pt x="125" y="1"/>
                      <a:pt x="124" y="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9"/>
              <p:cNvSpPr/>
              <p:nvPr/>
            </p:nvSpPr>
            <p:spPr>
              <a:xfrm>
                <a:off x="3061718" y="1410452"/>
                <a:ext cx="389440" cy="11263"/>
              </a:xfrm>
              <a:custGeom>
                <a:rect b="b" l="l" r="r" t="t"/>
                <a:pathLst>
                  <a:path extrusionOk="0" h="380" w="13139">
                    <a:moveTo>
                      <a:pt x="125" y="0"/>
                    </a:moveTo>
                    <a:cubicBezTo>
                      <a:pt x="55" y="0"/>
                      <a:pt x="2" y="56"/>
                      <a:pt x="2" y="123"/>
                    </a:cubicBezTo>
                    <a:cubicBezTo>
                      <a:pt x="1" y="191"/>
                      <a:pt x="57" y="247"/>
                      <a:pt x="125" y="248"/>
                    </a:cubicBezTo>
                    <a:lnTo>
                      <a:pt x="13013" y="380"/>
                    </a:lnTo>
                    <a:lnTo>
                      <a:pt x="13015" y="380"/>
                    </a:lnTo>
                    <a:cubicBezTo>
                      <a:pt x="13082" y="380"/>
                      <a:pt x="13137" y="325"/>
                      <a:pt x="13139" y="257"/>
                    </a:cubicBezTo>
                    <a:cubicBezTo>
                      <a:pt x="13139" y="188"/>
                      <a:pt x="13085" y="132"/>
                      <a:pt x="13015" y="132"/>
                    </a:cubicBezTo>
                    <a:lnTo>
                      <a:pt x="128" y="0"/>
                    </a:lnTo>
                    <a:cubicBezTo>
                      <a:pt x="127"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9"/>
              <p:cNvSpPr/>
              <p:nvPr/>
            </p:nvSpPr>
            <p:spPr>
              <a:xfrm>
                <a:off x="3090855" y="1450200"/>
                <a:ext cx="348122" cy="7203"/>
              </a:xfrm>
              <a:custGeom>
                <a:rect b="b" l="l" r="r" t="t"/>
                <a:pathLst>
                  <a:path extrusionOk="0" h="243" w="11745">
                    <a:moveTo>
                      <a:pt x="63" y="0"/>
                    </a:moveTo>
                    <a:cubicBezTo>
                      <a:pt x="29" y="0"/>
                      <a:pt x="1" y="28"/>
                      <a:pt x="1" y="61"/>
                    </a:cubicBezTo>
                    <a:cubicBezTo>
                      <a:pt x="1" y="96"/>
                      <a:pt x="28" y="124"/>
                      <a:pt x="63" y="124"/>
                    </a:cubicBezTo>
                    <a:lnTo>
                      <a:pt x="11681" y="242"/>
                    </a:lnTo>
                    <a:lnTo>
                      <a:pt x="11683" y="242"/>
                    </a:lnTo>
                    <a:cubicBezTo>
                      <a:pt x="11716" y="242"/>
                      <a:pt x="11745" y="215"/>
                      <a:pt x="11745" y="182"/>
                    </a:cubicBezTo>
                    <a:cubicBezTo>
                      <a:pt x="11745" y="147"/>
                      <a:pt x="11717" y="120"/>
                      <a:pt x="11683" y="118"/>
                    </a:cubicBezTo>
                    <a:lnTo>
                      <a:pt x="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9"/>
              <p:cNvSpPr/>
              <p:nvPr/>
            </p:nvSpPr>
            <p:spPr>
              <a:xfrm>
                <a:off x="3097969" y="1585006"/>
                <a:ext cx="350167" cy="12449"/>
              </a:xfrm>
              <a:custGeom>
                <a:rect b="b" l="l" r="r" t="t"/>
                <a:pathLst>
                  <a:path extrusionOk="0" h="420" w="11814">
                    <a:moveTo>
                      <a:pt x="66" y="1"/>
                    </a:moveTo>
                    <a:cubicBezTo>
                      <a:pt x="31" y="2"/>
                      <a:pt x="4" y="28"/>
                      <a:pt x="2" y="61"/>
                    </a:cubicBezTo>
                    <a:cubicBezTo>
                      <a:pt x="1" y="96"/>
                      <a:pt x="28" y="125"/>
                      <a:pt x="63" y="125"/>
                    </a:cubicBezTo>
                    <a:lnTo>
                      <a:pt x="11748" y="419"/>
                    </a:lnTo>
                    <a:lnTo>
                      <a:pt x="11750" y="419"/>
                    </a:lnTo>
                    <a:cubicBezTo>
                      <a:pt x="11784" y="419"/>
                      <a:pt x="11812" y="392"/>
                      <a:pt x="11812" y="359"/>
                    </a:cubicBezTo>
                    <a:cubicBezTo>
                      <a:pt x="11813" y="326"/>
                      <a:pt x="11786" y="297"/>
                      <a:pt x="11751" y="295"/>
                    </a:cubicBezTo>
                    <a:lnTo>
                      <a:pt x="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9"/>
              <p:cNvSpPr/>
              <p:nvPr/>
            </p:nvSpPr>
            <p:spPr>
              <a:xfrm>
                <a:off x="3093463" y="1514965"/>
                <a:ext cx="353991" cy="4742"/>
              </a:xfrm>
              <a:custGeom>
                <a:rect b="b" l="l" r="r" t="t"/>
                <a:pathLst>
                  <a:path extrusionOk="0" h="160" w="11943">
                    <a:moveTo>
                      <a:pt x="11880" y="0"/>
                    </a:moveTo>
                    <a:lnTo>
                      <a:pt x="62" y="35"/>
                    </a:lnTo>
                    <a:cubicBezTo>
                      <a:pt x="29" y="35"/>
                      <a:pt x="0" y="62"/>
                      <a:pt x="0" y="97"/>
                    </a:cubicBezTo>
                    <a:cubicBezTo>
                      <a:pt x="0" y="130"/>
                      <a:pt x="29" y="159"/>
                      <a:pt x="62" y="159"/>
                    </a:cubicBezTo>
                    <a:lnTo>
                      <a:pt x="11880" y="124"/>
                    </a:lnTo>
                    <a:cubicBezTo>
                      <a:pt x="11915" y="124"/>
                      <a:pt x="11942" y="96"/>
                      <a:pt x="11942" y="62"/>
                    </a:cubicBezTo>
                    <a:cubicBezTo>
                      <a:pt x="11942" y="27"/>
                      <a:pt x="11914" y="0"/>
                      <a:pt x="118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9"/>
              <p:cNvSpPr/>
              <p:nvPr/>
            </p:nvSpPr>
            <p:spPr>
              <a:xfrm>
                <a:off x="3188195" y="1519945"/>
                <a:ext cx="143369" cy="171971"/>
              </a:xfrm>
              <a:custGeom>
                <a:rect b="b" l="l" r="r" t="t"/>
                <a:pathLst>
                  <a:path extrusionOk="0" h="5802" w="4837">
                    <a:moveTo>
                      <a:pt x="1847" y="0"/>
                    </a:moveTo>
                    <a:lnTo>
                      <a:pt x="1012" y="484"/>
                    </a:lnTo>
                    <a:lnTo>
                      <a:pt x="1847" y="3472"/>
                    </a:lnTo>
                    <a:cubicBezTo>
                      <a:pt x="1847" y="3472"/>
                      <a:pt x="1540" y="4219"/>
                      <a:pt x="1451" y="4352"/>
                    </a:cubicBezTo>
                    <a:cubicBezTo>
                      <a:pt x="1363" y="4483"/>
                      <a:pt x="353" y="4746"/>
                      <a:pt x="178" y="4790"/>
                    </a:cubicBezTo>
                    <a:cubicBezTo>
                      <a:pt x="1" y="4834"/>
                      <a:pt x="1" y="5802"/>
                      <a:pt x="1" y="5802"/>
                    </a:cubicBezTo>
                    <a:lnTo>
                      <a:pt x="4836" y="5802"/>
                    </a:lnTo>
                    <a:lnTo>
                      <a:pt x="4528" y="4483"/>
                    </a:lnTo>
                    <a:lnTo>
                      <a:pt x="3341" y="3296"/>
                    </a:lnTo>
                    <a:lnTo>
                      <a:pt x="18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9"/>
              <p:cNvSpPr/>
              <p:nvPr/>
            </p:nvSpPr>
            <p:spPr>
              <a:xfrm>
                <a:off x="3218191" y="1519945"/>
                <a:ext cx="59458" cy="101428"/>
              </a:xfrm>
              <a:custGeom>
                <a:rect b="b" l="l" r="r" t="t"/>
                <a:pathLst>
                  <a:path extrusionOk="0" h="3422" w="2006">
                    <a:moveTo>
                      <a:pt x="835" y="0"/>
                    </a:moveTo>
                    <a:lnTo>
                      <a:pt x="0" y="484"/>
                    </a:lnTo>
                    <a:lnTo>
                      <a:pt x="821" y="3422"/>
                    </a:lnTo>
                    <a:lnTo>
                      <a:pt x="2005" y="2581"/>
                    </a:lnTo>
                    <a:lnTo>
                      <a:pt x="835"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9"/>
              <p:cNvSpPr/>
              <p:nvPr/>
            </p:nvSpPr>
            <p:spPr>
              <a:xfrm>
                <a:off x="3389485" y="861773"/>
                <a:ext cx="129023" cy="140316"/>
              </a:xfrm>
              <a:custGeom>
                <a:rect b="b" l="l" r="r" t="t"/>
                <a:pathLst>
                  <a:path extrusionOk="0" h="4734" w="4353">
                    <a:moveTo>
                      <a:pt x="3009" y="1"/>
                    </a:moveTo>
                    <a:cubicBezTo>
                      <a:pt x="2271" y="1"/>
                      <a:pt x="729" y="140"/>
                      <a:pt x="572" y="209"/>
                    </a:cubicBezTo>
                    <a:cubicBezTo>
                      <a:pt x="374" y="297"/>
                      <a:pt x="0" y="1384"/>
                      <a:pt x="0" y="1384"/>
                    </a:cubicBezTo>
                    <a:lnTo>
                      <a:pt x="418" y="3856"/>
                    </a:lnTo>
                    <a:lnTo>
                      <a:pt x="3820" y="4733"/>
                    </a:lnTo>
                    <a:cubicBezTo>
                      <a:pt x="4214" y="4030"/>
                      <a:pt x="4352" y="1307"/>
                      <a:pt x="4352" y="1111"/>
                    </a:cubicBezTo>
                    <a:cubicBezTo>
                      <a:pt x="4352" y="912"/>
                      <a:pt x="3604" y="143"/>
                      <a:pt x="3384" y="32"/>
                    </a:cubicBezTo>
                    <a:cubicBezTo>
                      <a:pt x="3339" y="10"/>
                      <a:pt x="3201" y="1"/>
                      <a:pt x="3009" y="1"/>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9"/>
              <p:cNvSpPr/>
              <p:nvPr/>
            </p:nvSpPr>
            <p:spPr>
              <a:xfrm>
                <a:off x="3443786" y="862514"/>
                <a:ext cx="18732" cy="34353"/>
              </a:xfrm>
              <a:custGeom>
                <a:rect b="b" l="l" r="r" t="t"/>
                <a:pathLst>
                  <a:path extrusionOk="0" h="1159" w="632">
                    <a:moveTo>
                      <a:pt x="564" y="1"/>
                    </a:moveTo>
                    <a:cubicBezTo>
                      <a:pt x="549" y="1"/>
                      <a:pt x="533" y="6"/>
                      <a:pt x="521" y="18"/>
                    </a:cubicBezTo>
                    <a:cubicBezTo>
                      <a:pt x="461" y="75"/>
                      <a:pt x="347" y="174"/>
                      <a:pt x="305" y="195"/>
                    </a:cubicBezTo>
                    <a:cubicBezTo>
                      <a:pt x="278" y="209"/>
                      <a:pt x="214" y="240"/>
                      <a:pt x="9" y="1081"/>
                    </a:cubicBezTo>
                    <a:cubicBezTo>
                      <a:pt x="1" y="1114"/>
                      <a:pt x="21" y="1148"/>
                      <a:pt x="54" y="1157"/>
                    </a:cubicBezTo>
                    <a:lnTo>
                      <a:pt x="69" y="1158"/>
                    </a:lnTo>
                    <a:cubicBezTo>
                      <a:pt x="98" y="1158"/>
                      <a:pt x="122" y="1138"/>
                      <a:pt x="130" y="1110"/>
                    </a:cubicBezTo>
                    <a:cubicBezTo>
                      <a:pt x="216" y="757"/>
                      <a:pt x="328" y="364"/>
                      <a:pt x="370" y="301"/>
                    </a:cubicBezTo>
                    <a:cubicBezTo>
                      <a:pt x="444" y="258"/>
                      <a:pt x="589" y="124"/>
                      <a:pt x="606" y="109"/>
                    </a:cubicBezTo>
                    <a:cubicBezTo>
                      <a:pt x="632" y="85"/>
                      <a:pt x="632" y="45"/>
                      <a:pt x="609" y="21"/>
                    </a:cubicBezTo>
                    <a:cubicBezTo>
                      <a:pt x="597" y="8"/>
                      <a:pt x="581" y="1"/>
                      <a:pt x="564" y="1"/>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9"/>
              <p:cNvSpPr/>
              <p:nvPr/>
            </p:nvSpPr>
            <p:spPr>
              <a:xfrm>
                <a:off x="3412189" y="864174"/>
                <a:ext cx="18792" cy="34293"/>
              </a:xfrm>
              <a:custGeom>
                <a:rect b="b" l="l" r="r" t="t"/>
                <a:pathLst>
                  <a:path extrusionOk="0" h="1157" w="634">
                    <a:moveTo>
                      <a:pt x="564" y="0"/>
                    </a:moveTo>
                    <a:cubicBezTo>
                      <a:pt x="549" y="0"/>
                      <a:pt x="533" y="6"/>
                      <a:pt x="521" y="16"/>
                    </a:cubicBezTo>
                    <a:cubicBezTo>
                      <a:pt x="461" y="74"/>
                      <a:pt x="347" y="172"/>
                      <a:pt x="305" y="193"/>
                    </a:cubicBezTo>
                    <a:cubicBezTo>
                      <a:pt x="278" y="207"/>
                      <a:pt x="214" y="239"/>
                      <a:pt x="10" y="1079"/>
                    </a:cubicBezTo>
                    <a:cubicBezTo>
                      <a:pt x="1" y="1113"/>
                      <a:pt x="22" y="1147"/>
                      <a:pt x="55" y="1155"/>
                    </a:cubicBezTo>
                    <a:lnTo>
                      <a:pt x="69" y="1157"/>
                    </a:lnTo>
                    <a:cubicBezTo>
                      <a:pt x="98" y="1157"/>
                      <a:pt x="123" y="1138"/>
                      <a:pt x="130" y="1110"/>
                    </a:cubicBezTo>
                    <a:cubicBezTo>
                      <a:pt x="216" y="756"/>
                      <a:pt x="328" y="363"/>
                      <a:pt x="370" y="299"/>
                    </a:cubicBezTo>
                    <a:cubicBezTo>
                      <a:pt x="446" y="257"/>
                      <a:pt x="589" y="122"/>
                      <a:pt x="606" y="107"/>
                    </a:cubicBezTo>
                    <a:cubicBezTo>
                      <a:pt x="632" y="84"/>
                      <a:pt x="633" y="45"/>
                      <a:pt x="609" y="19"/>
                    </a:cubicBezTo>
                    <a:cubicBezTo>
                      <a:pt x="597" y="7"/>
                      <a:pt x="580" y="0"/>
                      <a:pt x="564" y="0"/>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9"/>
              <p:cNvSpPr/>
              <p:nvPr/>
            </p:nvSpPr>
            <p:spPr>
              <a:xfrm>
                <a:off x="3326202" y="949717"/>
                <a:ext cx="180359" cy="220492"/>
              </a:xfrm>
              <a:custGeom>
                <a:rect b="b" l="l" r="r" t="t"/>
                <a:pathLst>
                  <a:path extrusionOk="0" h="7439" w="6085">
                    <a:moveTo>
                      <a:pt x="3115" y="0"/>
                    </a:moveTo>
                    <a:cubicBezTo>
                      <a:pt x="3115" y="0"/>
                      <a:pt x="18" y="3820"/>
                      <a:pt x="9" y="4093"/>
                    </a:cubicBezTo>
                    <a:cubicBezTo>
                      <a:pt x="0" y="4366"/>
                      <a:pt x="478" y="6519"/>
                      <a:pt x="589" y="6730"/>
                    </a:cubicBezTo>
                    <a:cubicBezTo>
                      <a:pt x="690" y="6928"/>
                      <a:pt x="2465" y="7439"/>
                      <a:pt x="3381" y="7439"/>
                    </a:cubicBezTo>
                    <a:cubicBezTo>
                      <a:pt x="3452" y="7439"/>
                      <a:pt x="3518" y="7436"/>
                      <a:pt x="3578" y="7429"/>
                    </a:cubicBezTo>
                    <a:cubicBezTo>
                      <a:pt x="3578" y="7429"/>
                      <a:pt x="6085" y="2014"/>
                      <a:pt x="6052" y="1589"/>
                    </a:cubicBezTo>
                    <a:cubicBezTo>
                      <a:pt x="6018" y="1166"/>
                      <a:pt x="5952" y="333"/>
                      <a:pt x="5952" y="333"/>
                    </a:cubicBezTo>
                    <a:lnTo>
                      <a:pt x="3115" y="0"/>
                    </a:ln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9"/>
              <p:cNvSpPr/>
              <p:nvPr/>
            </p:nvSpPr>
            <p:spPr>
              <a:xfrm>
                <a:off x="3326320" y="949717"/>
                <a:ext cx="145147" cy="162931"/>
              </a:xfrm>
              <a:custGeom>
                <a:rect b="b" l="l" r="r" t="t"/>
                <a:pathLst>
                  <a:path extrusionOk="0" h="5497" w="4897">
                    <a:moveTo>
                      <a:pt x="3111" y="0"/>
                    </a:moveTo>
                    <a:cubicBezTo>
                      <a:pt x="3111" y="0"/>
                      <a:pt x="14" y="3820"/>
                      <a:pt x="5" y="4093"/>
                    </a:cubicBezTo>
                    <a:cubicBezTo>
                      <a:pt x="1" y="4234"/>
                      <a:pt x="126" y="4878"/>
                      <a:pt x="264" y="5497"/>
                    </a:cubicBezTo>
                    <a:lnTo>
                      <a:pt x="4897" y="209"/>
                    </a:lnTo>
                    <a:lnTo>
                      <a:pt x="3111" y="0"/>
                    </a:ln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9"/>
              <p:cNvSpPr/>
              <p:nvPr/>
            </p:nvSpPr>
            <p:spPr>
              <a:xfrm>
                <a:off x="3511308" y="1539478"/>
                <a:ext cx="251406" cy="147252"/>
              </a:xfrm>
              <a:custGeom>
                <a:rect b="b" l="l" r="r" t="t"/>
                <a:pathLst>
                  <a:path extrusionOk="0" h="4968" w="8482">
                    <a:moveTo>
                      <a:pt x="1319" y="0"/>
                    </a:moveTo>
                    <a:lnTo>
                      <a:pt x="0" y="440"/>
                    </a:lnTo>
                    <a:lnTo>
                      <a:pt x="1231" y="3034"/>
                    </a:lnTo>
                    <a:lnTo>
                      <a:pt x="1669" y="4967"/>
                    </a:lnTo>
                    <a:lnTo>
                      <a:pt x="8481" y="4967"/>
                    </a:lnTo>
                    <a:lnTo>
                      <a:pt x="8218" y="3956"/>
                    </a:lnTo>
                    <a:lnTo>
                      <a:pt x="5658" y="3634"/>
                    </a:lnTo>
                    <a:lnTo>
                      <a:pt x="3008" y="2619"/>
                    </a:lnTo>
                    <a:lnTo>
                      <a:pt x="13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9"/>
              <p:cNvSpPr/>
              <p:nvPr/>
            </p:nvSpPr>
            <p:spPr>
              <a:xfrm>
                <a:off x="3511308" y="1539478"/>
                <a:ext cx="68557" cy="78961"/>
              </a:xfrm>
              <a:custGeom>
                <a:rect b="b" l="l" r="r" t="t"/>
                <a:pathLst>
                  <a:path extrusionOk="0" h="2664" w="2313">
                    <a:moveTo>
                      <a:pt x="1319" y="0"/>
                    </a:moveTo>
                    <a:lnTo>
                      <a:pt x="0" y="440"/>
                    </a:lnTo>
                    <a:lnTo>
                      <a:pt x="1054" y="2663"/>
                    </a:lnTo>
                    <a:cubicBezTo>
                      <a:pt x="1468" y="2290"/>
                      <a:pt x="1923" y="1884"/>
                      <a:pt x="2312" y="1541"/>
                    </a:cubicBezTo>
                    <a:lnTo>
                      <a:pt x="1319" y="0"/>
                    </a:ln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9"/>
              <p:cNvSpPr/>
              <p:nvPr/>
            </p:nvSpPr>
            <p:spPr>
              <a:xfrm>
                <a:off x="3055345" y="832014"/>
                <a:ext cx="578425" cy="764178"/>
              </a:xfrm>
              <a:custGeom>
                <a:rect b="b" l="l" r="r" t="t"/>
                <a:pathLst>
                  <a:path extrusionOk="0" h="25782" w="19515">
                    <a:moveTo>
                      <a:pt x="5136" y="1"/>
                    </a:moveTo>
                    <a:cubicBezTo>
                      <a:pt x="4269" y="1"/>
                      <a:pt x="857" y="993"/>
                      <a:pt x="857" y="993"/>
                    </a:cubicBezTo>
                    <a:lnTo>
                      <a:pt x="1" y="9498"/>
                    </a:lnTo>
                    <a:lnTo>
                      <a:pt x="923" y="15694"/>
                    </a:lnTo>
                    <a:lnTo>
                      <a:pt x="4022" y="18002"/>
                    </a:lnTo>
                    <a:lnTo>
                      <a:pt x="9955" y="18002"/>
                    </a:lnTo>
                    <a:lnTo>
                      <a:pt x="14307" y="25781"/>
                    </a:lnTo>
                    <a:lnTo>
                      <a:pt x="19514" y="23276"/>
                    </a:lnTo>
                    <a:cubicBezTo>
                      <a:pt x="19514" y="23276"/>
                      <a:pt x="15031" y="13387"/>
                      <a:pt x="14899" y="13189"/>
                    </a:cubicBezTo>
                    <a:cubicBezTo>
                      <a:pt x="14768" y="12991"/>
                      <a:pt x="9955" y="11739"/>
                      <a:pt x="9955" y="11739"/>
                    </a:cubicBezTo>
                    <a:lnTo>
                      <a:pt x="9229" y="11211"/>
                    </a:lnTo>
                    <a:cubicBezTo>
                      <a:pt x="9229" y="11211"/>
                      <a:pt x="8307" y="7652"/>
                      <a:pt x="8373" y="6861"/>
                    </a:cubicBezTo>
                    <a:cubicBezTo>
                      <a:pt x="8438" y="6069"/>
                      <a:pt x="9296" y="1059"/>
                      <a:pt x="9296" y="1059"/>
                    </a:cubicBezTo>
                    <a:cubicBezTo>
                      <a:pt x="9296" y="1059"/>
                      <a:pt x="5933" y="70"/>
                      <a:pt x="5209" y="4"/>
                    </a:cubicBezTo>
                    <a:cubicBezTo>
                      <a:pt x="5187" y="2"/>
                      <a:pt x="5162" y="1"/>
                      <a:pt x="51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9"/>
              <p:cNvSpPr/>
              <p:nvPr/>
            </p:nvSpPr>
            <p:spPr>
              <a:xfrm>
                <a:off x="3055345" y="988131"/>
                <a:ext cx="380815" cy="530704"/>
              </a:xfrm>
              <a:custGeom>
                <a:rect b="b" l="l" r="r" t="t"/>
                <a:pathLst>
                  <a:path extrusionOk="0" h="17905" w="12848">
                    <a:moveTo>
                      <a:pt x="8600" y="0"/>
                    </a:moveTo>
                    <a:lnTo>
                      <a:pt x="7549" y="2813"/>
                    </a:lnTo>
                    <a:lnTo>
                      <a:pt x="2110" y="3835"/>
                    </a:lnTo>
                    <a:lnTo>
                      <a:pt x="350" y="761"/>
                    </a:lnTo>
                    <a:lnTo>
                      <a:pt x="1" y="4231"/>
                    </a:lnTo>
                    <a:lnTo>
                      <a:pt x="923" y="10427"/>
                    </a:lnTo>
                    <a:lnTo>
                      <a:pt x="4022" y="12735"/>
                    </a:lnTo>
                    <a:lnTo>
                      <a:pt x="9955" y="12735"/>
                    </a:lnTo>
                    <a:lnTo>
                      <a:pt x="12847" y="17904"/>
                    </a:lnTo>
                    <a:lnTo>
                      <a:pt x="11240" y="9966"/>
                    </a:lnTo>
                    <a:lnTo>
                      <a:pt x="12584" y="7181"/>
                    </a:lnTo>
                    <a:cubicBezTo>
                      <a:pt x="11298" y="6821"/>
                      <a:pt x="9955" y="6472"/>
                      <a:pt x="9955" y="6472"/>
                    </a:cubicBezTo>
                    <a:lnTo>
                      <a:pt x="9229" y="5944"/>
                    </a:lnTo>
                    <a:cubicBezTo>
                      <a:pt x="9229" y="5944"/>
                      <a:pt x="8307" y="2385"/>
                      <a:pt x="8373" y="1594"/>
                    </a:cubicBezTo>
                    <a:cubicBezTo>
                      <a:pt x="8393" y="1356"/>
                      <a:pt x="8482" y="744"/>
                      <a:pt x="8600" y="0"/>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9"/>
              <p:cNvSpPr/>
              <p:nvPr/>
            </p:nvSpPr>
            <p:spPr>
              <a:xfrm>
                <a:off x="2957650" y="847486"/>
                <a:ext cx="190556" cy="283625"/>
              </a:xfrm>
              <a:custGeom>
                <a:rect b="b" l="l" r="r" t="t"/>
                <a:pathLst>
                  <a:path extrusionOk="0" h="9569" w="6429">
                    <a:moveTo>
                      <a:pt x="5428" y="1"/>
                    </a:moveTo>
                    <a:cubicBezTo>
                      <a:pt x="4584" y="1"/>
                      <a:pt x="2242" y="1263"/>
                      <a:pt x="2242" y="1263"/>
                    </a:cubicBezTo>
                    <a:lnTo>
                      <a:pt x="1319" y="5218"/>
                    </a:lnTo>
                    <a:lnTo>
                      <a:pt x="395" y="6009"/>
                    </a:lnTo>
                    <a:cubicBezTo>
                      <a:pt x="395" y="6009"/>
                      <a:pt x="1" y="7459"/>
                      <a:pt x="264" y="8909"/>
                    </a:cubicBezTo>
                    <a:lnTo>
                      <a:pt x="5208" y="9569"/>
                    </a:lnTo>
                    <a:cubicBezTo>
                      <a:pt x="5208" y="9569"/>
                      <a:pt x="6428" y="6733"/>
                      <a:pt x="6428" y="5613"/>
                    </a:cubicBezTo>
                    <a:cubicBezTo>
                      <a:pt x="6428" y="4493"/>
                      <a:pt x="6264" y="141"/>
                      <a:pt x="5538" y="9"/>
                    </a:cubicBezTo>
                    <a:cubicBezTo>
                      <a:pt x="5505" y="3"/>
                      <a:pt x="5468" y="1"/>
                      <a:pt x="54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9"/>
              <p:cNvSpPr/>
              <p:nvPr/>
            </p:nvSpPr>
            <p:spPr>
              <a:xfrm>
                <a:off x="3118599" y="920284"/>
                <a:ext cx="13397" cy="105074"/>
              </a:xfrm>
              <a:custGeom>
                <a:rect b="b" l="l" r="r" t="t"/>
                <a:pathLst>
                  <a:path extrusionOk="0" h="3545" w="452">
                    <a:moveTo>
                      <a:pt x="196" y="1"/>
                    </a:moveTo>
                    <a:cubicBezTo>
                      <a:pt x="186" y="1"/>
                      <a:pt x="175" y="2"/>
                      <a:pt x="165" y="4"/>
                    </a:cubicBezTo>
                    <a:cubicBezTo>
                      <a:pt x="99" y="23"/>
                      <a:pt x="58" y="89"/>
                      <a:pt x="76" y="156"/>
                    </a:cubicBezTo>
                    <a:cubicBezTo>
                      <a:pt x="180" y="555"/>
                      <a:pt x="61" y="2641"/>
                      <a:pt x="7" y="3413"/>
                    </a:cubicBezTo>
                    <a:cubicBezTo>
                      <a:pt x="0" y="3481"/>
                      <a:pt x="53" y="3540"/>
                      <a:pt x="121" y="3544"/>
                    </a:cubicBezTo>
                    <a:lnTo>
                      <a:pt x="131" y="3544"/>
                    </a:lnTo>
                    <a:cubicBezTo>
                      <a:pt x="194" y="3544"/>
                      <a:pt x="248" y="3494"/>
                      <a:pt x="253" y="3429"/>
                    </a:cubicBezTo>
                    <a:cubicBezTo>
                      <a:pt x="262" y="3314"/>
                      <a:pt x="451" y="612"/>
                      <a:pt x="317" y="94"/>
                    </a:cubicBezTo>
                    <a:cubicBezTo>
                      <a:pt x="301" y="37"/>
                      <a:pt x="250" y="1"/>
                      <a:pt x="1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9"/>
              <p:cNvSpPr/>
              <p:nvPr/>
            </p:nvSpPr>
            <p:spPr>
              <a:xfrm>
                <a:off x="3143704" y="832014"/>
                <a:ext cx="176951" cy="163613"/>
              </a:xfrm>
              <a:custGeom>
                <a:rect b="b" l="l" r="r" t="t"/>
                <a:pathLst>
                  <a:path extrusionOk="0" h="5520" w="5970">
                    <a:moveTo>
                      <a:pt x="2155" y="1"/>
                    </a:moveTo>
                    <a:cubicBezTo>
                      <a:pt x="1768" y="1"/>
                      <a:pt x="873" y="199"/>
                      <a:pt x="0" y="418"/>
                    </a:cubicBezTo>
                    <a:cubicBezTo>
                      <a:pt x="1096" y="2030"/>
                      <a:pt x="865" y="5388"/>
                      <a:pt x="865" y="5388"/>
                    </a:cubicBezTo>
                    <a:lnTo>
                      <a:pt x="4600" y="5520"/>
                    </a:lnTo>
                    <a:lnTo>
                      <a:pt x="5970" y="958"/>
                    </a:lnTo>
                    <a:cubicBezTo>
                      <a:pt x="5093" y="705"/>
                      <a:pt x="2810" y="57"/>
                      <a:pt x="2228" y="4"/>
                    </a:cubicBezTo>
                    <a:cubicBezTo>
                      <a:pt x="2206" y="2"/>
                      <a:pt x="2181"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9"/>
              <p:cNvSpPr/>
              <p:nvPr/>
            </p:nvSpPr>
            <p:spPr>
              <a:xfrm>
                <a:off x="3176368" y="832014"/>
                <a:ext cx="137292" cy="97338"/>
              </a:xfrm>
              <a:custGeom>
                <a:rect b="b" l="l" r="r" t="t"/>
                <a:pathLst>
                  <a:path extrusionOk="0" h="3284" w="4632">
                    <a:moveTo>
                      <a:pt x="1053" y="1"/>
                    </a:moveTo>
                    <a:cubicBezTo>
                      <a:pt x="833" y="1"/>
                      <a:pt x="449" y="65"/>
                      <a:pt x="1" y="159"/>
                    </a:cubicBezTo>
                    <a:cubicBezTo>
                      <a:pt x="326" y="1570"/>
                      <a:pt x="1290" y="3283"/>
                      <a:pt x="1290" y="3283"/>
                    </a:cubicBezTo>
                    <a:lnTo>
                      <a:pt x="2642" y="2196"/>
                    </a:lnTo>
                    <a:lnTo>
                      <a:pt x="4207" y="2609"/>
                    </a:lnTo>
                    <a:cubicBezTo>
                      <a:pt x="4207" y="2609"/>
                      <a:pt x="4493" y="1750"/>
                      <a:pt x="4632" y="891"/>
                    </a:cubicBezTo>
                    <a:cubicBezTo>
                      <a:pt x="3639" y="605"/>
                      <a:pt x="1662" y="54"/>
                      <a:pt x="1126" y="4"/>
                    </a:cubicBezTo>
                    <a:cubicBezTo>
                      <a:pt x="1104" y="2"/>
                      <a:pt x="1080" y="1"/>
                      <a:pt x="1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9"/>
              <p:cNvSpPr/>
              <p:nvPr/>
            </p:nvSpPr>
            <p:spPr>
              <a:xfrm>
                <a:off x="3184312" y="744188"/>
                <a:ext cx="122146" cy="164176"/>
              </a:xfrm>
              <a:custGeom>
                <a:rect b="b" l="l" r="r" t="t"/>
                <a:pathLst>
                  <a:path extrusionOk="0" h="5539" w="4121">
                    <a:moveTo>
                      <a:pt x="1254" y="0"/>
                    </a:moveTo>
                    <a:lnTo>
                      <a:pt x="759" y="2341"/>
                    </a:lnTo>
                    <a:lnTo>
                      <a:pt x="0" y="3033"/>
                    </a:lnTo>
                    <a:cubicBezTo>
                      <a:pt x="0" y="3033"/>
                      <a:pt x="461" y="4648"/>
                      <a:pt x="2243" y="5539"/>
                    </a:cubicBezTo>
                    <a:cubicBezTo>
                      <a:pt x="2243" y="5539"/>
                      <a:pt x="3560" y="4846"/>
                      <a:pt x="3889" y="3626"/>
                    </a:cubicBezTo>
                    <a:cubicBezTo>
                      <a:pt x="3951" y="3402"/>
                      <a:pt x="4121" y="924"/>
                      <a:pt x="4121" y="924"/>
                    </a:cubicBezTo>
                    <a:lnTo>
                      <a:pt x="1254" y="0"/>
                    </a:lnTo>
                    <a:close/>
                  </a:path>
                </a:pathLst>
              </a:custGeom>
              <a:solidFill>
                <a:srgbClr val="F96D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9"/>
              <p:cNvSpPr/>
              <p:nvPr/>
            </p:nvSpPr>
            <p:spPr>
              <a:xfrm>
                <a:off x="3259332" y="635437"/>
                <a:ext cx="44312" cy="59102"/>
              </a:xfrm>
              <a:custGeom>
                <a:rect b="b" l="l" r="r" t="t"/>
                <a:pathLst>
                  <a:path extrusionOk="0" h="1994" w="1495">
                    <a:moveTo>
                      <a:pt x="585" y="1"/>
                    </a:moveTo>
                    <a:cubicBezTo>
                      <a:pt x="546" y="1"/>
                      <a:pt x="506" y="7"/>
                      <a:pt x="468" y="19"/>
                    </a:cubicBezTo>
                    <a:cubicBezTo>
                      <a:pt x="139" y="123"/>
                      <a:pt x="0" y="645"/>
                      <a:pt x="155" y="1186"/>
                    </a:cubicBezTo>
                    <a:cubicBezTo>
                      <a:pt x="291" y="1662"/>
                      <a:pt x="610" y="1994"/>
                      <a:pt x="909" y="1994"/>
                    </a:cubicBezTo>
                    <a:cubicBezTo>
                      <a:pt x="949" y="1994"/>
                      <a:pt x="988" y="1988"/>
                      <a:pt x="1027" y="1976"/>
                    </a:cubicBezTo>
                    <a:cubicBezTo>
                      <a:pt x="1354" y="1873"/>
                      <a:pt x="1494" y="1350"/>
                      <a:pt x="1340" y="810"/>
                    </a:cubicBezTo>
                    <a:cubicBezTo>
                      <a:pt x="1203" y="332"/>
                      <a:pt x="883"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9"/>
              <p:cNvSpPr/>
              <p:nvPr/>
            </p:nvSpPr>
            <p:spPr>
              <a:xfrm>
                <a:off x="3265913" y="620261"/>
                <a:ext cx="78368" cy="65949"/>
              </a:xfrm>
              <a:custGeom>
                <a:rect b="b" l="l" r="r" t="t"/>
                <a:pathLst>
                  <a:path extrusionOk="0" h="2225" w="2644">
                    <a:moveTo>
                      <a:pt x="956" y="0"/>
                    </a:moveTo>
                    <a:cubicBezTo>
                      <a:pt x="905" y="0"/>
                      <a:pt x="856" y="4"/>
                      <a:pt x="807" y="11"/>
                    </a:cubicBezTo>
                    <a:cubicBezTo>
                      <a:pt x="233" y="95"/>
                      <a:pt x="1" y="658"/>
                      <a:pt x="285" y="1266"/>
                    </a:cubicBezTo>
                    <a:cubicBezTo>
                      <a:pt x="545" y="1823"/>
                      <a:pt x="1149" y="2225"/>
                      <a:pt x="1688" y="2225"/>
                    </a:cubicBezTo>
                    <a:cubicBezTo>
                      <a:pt x="1739" y="2225"/>
                      <a:pt x="1789" y="2221"/>
                      <a:pt x="1838" y="2214"/>
                    </a:cubicBezTo>
                    <a:cubicBezTo>
                      <a:pt x="2409" y="2129"/>
                      <a:pt x="2644" y="1567"/>
                      <a:pt x="2358" y="959"/>
                    </a:cubicBezTo>
                    <a:cubicBezTo>
                      <a:pt x="2098" y="402"/>
                      <a:pt x="1494" y="0"/>
                      <a:pt x="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9"/>
              <p:cNvSpPr/>
              <p:nvPr/>
            </p:nvSpPr>
            <p:spPr>
              <a:xfrm>
                <a:off x="3278006" y="626100"/>
                <a:ext cx="60140" cy="46683"/>
              </a:xfrm>
              <a:custGeom>
                <a:rect b="b" l="l" r="r" t="t"/>
                <a:pathLst>
                  <a:path extrusionOk="0" h="1575" w="2029">
                    <a:moveTo>
                      <a:pt x="642" y="1"/>
                    </a:moveTo>
                    <a:cubicBezTo>
                      <a:pt x="556" y="1"/>
                      <a:pt x="474" y="14"/>
                      <a:pt x="400" y="41"/>
                    </a:cubicBezTo>
                    <a:cubicBezTo>
                      <a:pt x="28" y="177"/>
                      <a:pt x="1" y="620"/>
                      <a:pt x="340" y="1033"/>
                    </a:cubicBezTo>
                    <a:cubicBezTo>
                      <a:pt x="611" y="1364"/>
                      <a:pt x="1037" y="1574"/>
                      <a:pt x="1387" y="1574"/>
                    </a:cubicBezTo>
                    <a:cubicBezTo>
                      <a:pt x="1473" y="1574"/>
                      <a:pt x="1554" y="1561"/>
                      <a:pt x="1628" y="1535"/>
                    </a:cubicBezTo>
                    <a:cubicBezTo>
                      <a:pt x="2001" y="1398"/>
                      <a:pt x="2029" y="954"/>
                      <a:pt x="1690" y="543"/>
                    </a:cubicBezTo>
                    <a:cubicBezTo>
                      <a:pt x="1417" y="211"/>
                      <a:pt x="992"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9"/>
              <p:cNvSpPr/>
              <p:nvPr/>
            </p:nvSpPr>
            <p:spPr>
              <a:xfrm>
                <a:off x="3281474" y="630427"/>
                <a:ext cx="47365" cy="36724"/>
              </a:xfrm>
              <a:custGeom>
                <a:rect b="b" l="l" r="r" t="t"/>
                <a:pathLst>
                  <a:path extrusionOk="0" h="1239" w="1598">
                    <a:moveTo>
                      <a:pt x="506" y="1"/>
                    </a:moveTo>
                    <a:cubicBezTo>
                      <a:pt x="437" y="1"/>
                      <a:pt x="373" y="11"/>
                      <a:pt x="315" y="32"/>
                    </a:cubicBezTo>
                    <a:cubicBezTo>
                      <a:pt x="21" y="138"/>
                      <a:pt x="0" y="489"/>
                      <a:pt x="268" y="812"/>
                    </a:cubicBezTo>
                    <a:cubicBezTo>
                      <a:pt x="481" y="1073"/>
                      <a:pt x="816" y="1238"/>
                      <a:pt x="1092" y="1238"/>
                    </a:cubicBezTo>
                    <a:cubicBezTo>
                      <a:pt x="1160" y="1238"/>
                      <a:pt x="1224" y="1228"/>
                      <a:pt x="1283" y="1207"/>
                    </a:cubicBezTo>
                    <a:cubicBezTo>
                      <a:pt x="1576" y="1101"/>
                      <a:pt x="1597" y="750"/>
                      <a:pt x="1329" y="427"/>
                    </a:cubicBezTo>
                    <a:cubicBezTo>
                      <a:pt x="1116" y="166"/>
                      <a:pt x="781" y="1"/>
                      <a:pt x="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9"/>
              <p:cNvSpPr/>
              <p:nvPr/>
            </p:nvSpPr>
            <p:spPr>
              <a:xfrm>
                <a:off x="3202215" y="661461"/>
                <a:ext cx="189251" cy="60555"/>
              </a:xfrm>
              <a:custGeom>
                <a:rect b="b" l="l" r="r" t="t"/>
                <a:pathLst>
                  <a:path extrusionOk="0" h="2043" w="6385">
                    <a:moveTo>
                      <a:pt x="4360" y="1"/>
                    </a:moveTo>
                    <a:cubicBezTo>
                      <a:pt x="3224" y="1"/>
                      <a:pt x="1809" y="643"/>
                      <a:pt x="1" y="2043"/>
                    </a:cubicBezTo>
                    <a:lnTo>
                      <a:pt x="5000" y="1913"/>
                    </a:lnTo>
                    <a:cubicBezTo>
                      <a:pt x="5000" y="1913"/>
                      <a:pt x="6385" y="484"/>
                      <a:pt x="5131" y="110"/>
                    </a:cubicBezTo>
                    <a:cubicBezTo>
                      <a:pt x="4889" y="38"/>
                      <a:pt x="4632" y="1"/>
                      <a:pt x="43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9"/>
              <p:cNvSpPr/>
              <p:nvPr/>
            </p:nvSpPr>
            <p:spPr>
              <a:xfrm>
                <a:off x="3148358" y="685411"/>
                <a:ext cx="232348" cy="136018"/>
              </a:xfrm>
              <a:custGeom>
                <a:rect b="b" l="l" r="r" t="t"/>
                <a:pathLst>
                  <a:path extrusionOk="0" h="4589" w="7839">
                    <a:moveTo>
                      <a:pt x="5864" y="0"/>
                    </a:moveTo>
                    <a:cubicBezTo>
                      <a:pt x="2647" y="0"/>
                      <a:pt x="224" y="2446"/>
                      <a:pt x="224" y="2446"/>
                    </a:cubicBezTo>
                    <a:cubicBezTo>
                      <a:pt x="47" y="2936"/>
                      <a:pt x="1" y="3022"/>
                      <a:pt x="389" y="3401"/>
                    </a:cubicBezTo>
                    <a:lnTo>
                      <a:pt x="685" y="3368"/>
                    </a:lnTo>
                    <a:lnTo>
                      <a:pt x="685" y="3368"/>
                    </a:lnTo>
                    <a:lnTo>
                      <a:pt x="489" y="3829"/>
                    </a:lnTo>
                    <a:cubicBezTo>
                      <a:pt x="489" y="3829"/>
                      <a:pt x="785" y="4290"/>
                      <a:pt x="1576" y="4588"/>
                    </a:cubicBezTo>
                    <a:lnTo>
                      <a:pt x="2895" y="4126"/>
                    </a:lnTo>
                    <a:lnTo>
                      <a:pt x="5861" y="2248"/>
                    </a:lnTo>
                    <a:cubicBezTo>
                      <a:pt x="5861" y="2248"/>
                      <a:pt x="6502" y="1951"/>
                      <a:pt x="7053" y="1951"/>
                    </a:cubicBezTo>
                    <a:cubicBezTo>
                      <a:pt x="7282" y="1951"/>
                      <a:pt x="7496" y="2003"/>
                      <a:pt x="7641" y="2148"/>
                    </a:cubicBezTo>
                    <a:lnTo>
                      <a:pt x="7245" y="1127"/>
                    </a:lnTo>
                    <a:lnTo>
                      <a:pt x="7839" y="1588"/>
                    </a:lnTo>
                    <a:cubicBezTo>
                      <a:pt x="7839" y="1588"/>
                      <a:pt x="7591" y="226"/>
                      <a:pt x="7127" y="129"/>
                    </a:cubicBezTo>
                    <a:cubicBezTo>
                      <a:pt x="6695" y="40"/>
                      <a:pt x="6273" y="0"/>
                      <a:pt x="5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9"/>
              <p:cNvSpPr/>
              <p:nvPr/>
            </p:nvSpPr>
            <p:spPr>
              <a:xfrm>
                <a:off x="3221452" y="698720"/>
                <a:ext cx="154395" cy="165628"/>
              </a:xfrm>
              <a:custGeom>
                <a:rect b="b" l="l" r="r" t="t"/>
                <a:pathLst>
                  <a:path extrusionOk="0" h="5588" w="5209">
                    <a:moveTo>
                      <a:pt x="3670" y="0"/>
                    </a:moveTo>
                    <a:cubicBezTo>
                      <a:pt x="2802" y="0"/>
                      <a:pt x="1257" y="136"/>
                      <a:pt x="890" y="380"/>
                    </a:cubicBezTo>
                    <a:cubicBezTo>
                      <a:pt x="395" y="710"/>
                      <a:pt x="658" y="2589"/>
                      <a:pt x="692" y="2754"/>
                    </a:cubicBezTo>
                    <a:cubicBezTo>
                      <a:pt x="725" y="2919"/>
                      <a:pt x="329" y="3017"/>
                      <a:pt x="165" y="3215"/>
                    </a:cubicBezTo>
                    <a:cubicBezTo>
                      <a:pt x="1" y="3414"/>
                      <a:pt x="823" y="4995"/>
                      <a:pt x="923" y="5260"/>
                    </a:cubicBezTo>
                    <a:cubicBezTo>
                      <a:pt x="980" y="5412"/>
                      <a:pt x="1953" y="5587"/>
                      <a:pt x="2940" y="5587"/>
                    </a:cubicBezTo>
                    <a:cubicBezTo>
                      <a:pt x="3663" y="5587"/>
                      <a:pt x="4394" y="5493"/>
                      <a:pt x="4779" y="5226"/>
                    </a:cubicBezTo>
                    <a:cubicBezTo>
                      <a:pt x="5208" y="4930"/>
                      <a:pt x="4549" y="3380"/>
                      <a:pt x="4449" y="2886"/>
                    </a:cubicBezTo>
                    <a:cubicBezTo>
                      <a:pt x="4351" y="2391"/>
                      <a:pt x="4482" y="184"/>
                      <a:pt x="4253" y="51"/>
                    </a:cubicBezTo>
                    <a:cubicBezTo>
                      <a:pt x="4193" y="17"/>
                      <a:pt x="3973" y="0"/>
                      <a:pt x="3670" y="0"/>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9"/>
              <p:cNvSpPr/>
              <p:nvPr/>
            </p:nvSpPr>
            <p:spPr>
              <a:xfrm>
                <a:off x="3175775" y="756934"/>
                <a:ext cx="70425" cy="47276"/>
              </a:xfrm>
              <a:custGeom>
                <a:rect b="b" l="l" r="r" t="t"/>
                <a:pathLst>
                  <a:path extrusionOk="0" h="1595" w="2376">
                    <a:moveTo>
                      <a:pt x="772" y="0"/>
                    </a:moveTo>
                    <a:cubicBezTo>
                      <a:pt x="640" y="0"/>
                      <a:pt x="523" y="57"/>
                      <a:pt x="436" y="193"/>
                    </a:cubicBezTo>
                    <a:cubicBezTo>
                      <a:pt x="1" y="875"/>
                      <a:pt x="930" y="1594"/>
                      <a:pt x="1587" y="1594"/>
                    </a:cubicBezTo>
                    <a:cubicBezTo>
                      <a:pt x="1687" y="1594"/>
                      <a:pt x="1781" y="1578"/>
                      <a:pt x="1862" y="1542"/>
                    </a:cubicBezTo>
                    <a:cubicBezTo>
                      <a:pt x="2375" y="1316"/>
                      <a:pt x="1406" y="0"/>
                      <a:pt x="772" y="0"/>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9"/>
              <p:cNvSpPr/>
              <p:nvPr/>
            </p:nvSpPr>
            <p:spPr>
              <a:xfrm>
                <a:off x="3265379" y="972837"/>
                <a:ext cx="75908" cy="39747"/>
              </a:xfrm>
              <a:custGeom>
                <a:rect b="b" l="l" r="r" t="t"/>
                <a:pathLst>
                  <a:path extrusionOk="0" h="1341" w="2561">
                    <a:moveTo>
                      <a:pt x="664" y="1"/>
                    </a:moveTo>
                    <a:lnTo>
                      <a:pt x="0" y="1340"/>
                    </a:lnTo>
                    <a:cubicBezTo>
                      <a:pt x="0" y="1340"/>
                      <a:pt x="1485" y="1060"/>
                      <a:pt x="1968" y="956"/>
                    </a:cubicBezTo>
                    <a:cubicBezTo>
                      <a:pt x="2315" y="881"/>
                      <a:pt x="2560" y="332"/>
                      <a:pt x="2560" y="332"/>
                    </a:cubicBezTo>
                    <a:lnTo>
                      <a:pt x="664" y="1"/>
                    </a:ln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9"/>
              <p:cNvSpPr/>
              <p:nvPr/>
            </p:nvSpPr>
            <p:spPr>
              <a:xfrm>
                <a:off x="3304446" y="926894"/>
                <a:ext cx="166132" cy="62540"/>
              </a:xfrm>
              <a:custGeom>
                <a:rect b="b" l="l" r="r" t="t"/>
                <a:pathLst>
                  <a:path extrusionOk="0" h="2110" w="5605">
                    <a:moveTo>
                      <a:pt x="5540" y="1"/>
                    </a:moveTo>
                    <a:lnTo>
                      <a:pt x="68" y="660"/>
                    </a:lnTo>
                    <a:cubicBezTo>
                      <a:pt x="68" y="660"/>
                      <a:pt x="1" y="1386"/>
                      <a:pt x="331" y="2110"/>
                    </a:cubicBezTo>
                    <a:cubicBezTo>
                      <a:pt x="331" y="2110"/>
                      <a:pt x="5605" y="1616"/>
                      <a:pt x="5605" y="1417"/>
                    </a:cubicBezTo>
                    <a:cubicBezTo>
                      <a:pt x="5605" y="1219"/>
                      <a:pt x="5540" y="1"/>
                      <a:pt x="55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9"/>
              <p:cNvSpPr/>
              <p:nvPr/>
            </p:nvSpPr>
            <p:spPr>
              <a:xfrm>
                <a:off x="3335746" y="922003"/>
                <a:ext cx="118264" cy="44994"/>
              </a:xfrm>
              <a:custGeom>
                <a:rect b="b" l="l" r="r" t="t"/>
                <a:pathLst>
                  <a:path extrusionOk="0" h="1518" w="3990">
                    <a:moveTo>
                      <a:pt x="3989" y="1"/>
                    </a:moveTo>
                    <a:lnTo>
                      <a:pt x="0" y="562"/>
                    </a:lnTo>
                    <a:cubicBezTo>
                      <a:pt x="0" y="562"/>
                      <a:pt x="1286" y="1517"/>
                      <a:pt x="2506" y="1517"/>
                    </a:cubicBezTo>
                    <a:lnTo>
                      <a:pt x="39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9"/>
              <p:cNvSpPr/>
              <p:nvPr/>
            </p:nvSpPr>
            <p:spPr>
              <a:xfrm>
                <a:off x="3385572" y="921529"/>
                <a:ext cx="93336" cy="28395"/>
              </a:xfrm>
              <a:custGeom>
                <a:rect b="b" l="l" r="r" t="t"/>
                <a:pathLst>
                  <a:path extrusionOk="0" h="958" w="3149">
                    <a:moveTo>
                      <a:pt x="2868" y="0"/>
                    </a:moveTo>
                    <a:lnTo>
                      <a:pt x="1" y="501"/>
                    </a:lnTo>
                    <a:cubicBezTo>
                      <a:pt x="1431" y="922"/>
                      <a:pt x="2668" y="957"/>
                      <a:pt x="3037" y="957"/>
                    </a:cubicBezTo>
                    <a:cubicBezTo>
                      <a:pt x="3110" y="957"/>
                      <a:pt x="3149" y="956"/>
                      <a:pt x="3149" y="956"/>
                    </a:cubicBezTo>
                    <a:lnTo>
                      <a:pt x="28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9"/>
              <p:cNvSpPr/>
              <p:nvPr/>
            </p:nvSpPr>
            <p:spPr>
              <a:xfrm>
                <a:off x="3308803" y="940973"/>
                <a:ext cx="69861" cy="29847"/>
              </a:xfrm>
              <a:custGeom>
                <a:rect b="b" l="l" r="r" t="t"/>
                <a:pathLst>
                  <a:path extrusionOk="0" h="1007" w="2357">
                    <a:moveTo>
                      <a:pt x="2356" y="0"/>
                    </a:moveTo>
                    <a:lnTo>
                      <a:pt x="1" y="392"/>
                    </a:lnTo>
                    <a:cubicBezTo>
                      <a:pt x="362" y="616"/>
                      <a:pt x="677" y="1006"/>
                      <a:pt x="995" y="1006"/>
                    </a:cubicBezTo>
                    <a:cubicBezTo>
                      <a:pt x="1011" y="1006"/>
                      <a:pt x="1028" y="1005"/>
                      <a:pt x="1044" y="1003"/>
                    </a:cubicBezTo>
                    <a:cubicBezTo>
                      <a:pt x="1773" y="908"/>
                      <a:pt x="2356" y="1"/>
                      <a:pt x="23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9"/>
              <p:cNvSpPr/>
              <p:nvPr/>
            </p:nvSpPr>
            <p:spPr>
              <a:xfrm>
                <a:off x="3294427" y="933563"/>
                <a:ext cx="64082" cy="25639"/>
              </a:xfrm>
              <a:custGeom>
                <a:rect b="b" l="l" r="r" t="t"/>
                <a:pathLst>
                  <a:path extrusionOk="0" h="865" w="2162">
                    <a:moveTo>
                      <a:pt x="1541" y="0"/>
                    </a:moveTo>
                    <a:cubicBezTo>
                      <a:pt x="1371" y="0"/>
                      <a:pt x="1176" y="25"/>
                      <a:pt x="974" y="78"/>
                    </a:cubicBezTo>
                    <a:cubicBezTo>
                      <a:pt x="410" y="225"/>
                      <a:pt x="0" y="529"/>
                      <a:pt x="61" y="759"/>
                    </a:cubicBezTo>
                    <a:cubicBezTo>
                      <a:pt x="80" y="835"/>
                      <a:pt x="140" y="864"/>
                      <a:pt x="231" y="864"/>
                    </a:cubicBezTo>
                    <a:cubicBezTo>
                      <a:pt x="413" y="864"/>
                      <a:pt x="723" y="747"/>
                      <a:pt x="1098" y="650"/>
                    </a:cubicBezTo>
                    <a:cubicBezTo>
                      <a:pt x="1662" y="501"/>
                      <a:pt x="2161" y="456"/>
                      <a:pt x="2102" y="226"/>
                    </a:cubicBezTo>
                    <a:cubicBezTo>
                      <a:pt x="2064" y="80"/>
                      <a:pt x="1843" y="0"/>
                      <a:pt x="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9"/>
              <p:cNvSpPr/>
              <p:nvPr/>
            </p:nvSpPr>
            <p:spPr>
              <a:xfrm>
                <a:off x="3426950" y="918950"/>
                <a:ext cx="62778" cy="18140"/>
              </a:xfrm>
              <a:custGeom>
                <a:rect b="b" l="l" r="r" t="t"/>
                <a:pathLst>
                  <a:path extrusionOk="0" h="612" w="2118">
                    <a:moveTo>
                      <a:pt x="1012" y="0"/>
                    </a:moveTo>
                    <a:cubicBezTo>
                      <a:pt x="455" y="0"/>
                      <a:pt x="8" y="178"/>
                      <a:pt x="3" y="408"/>
                    </a:cubicBezTo>
                    <a:cubicBezTo>
                      <a:pt x="0" y="565"/>
                      <a:pt x="199" y="586"/>
                      <a:pt x="505" y="586"/>
                    </a:cubicBezTo>
                    <a:cubicBezTo>
                      <a:pt x="615" y="586"/>
                      <a:pt x="739" y="583"/>
                      <a:pt x="873" y="583"/>
                    </a:cubicBezTo>
                    <a:cubicBezTo>
                      <a:pt x="924" y="583"/>
                      <a:pt x="977" y="584"/>
                      <a:pt x="1032" y="585"/>
                    </a:cubicBezTo>
                    <a:cubicBezTo>
                      <a:pt x="1296" y="590"/>
                      <a:pt x="1542" y="612"/>
                      <a:pt x="1732" y="612"/>
                    </a:cubicBezTo>
                    <a:cubicBezTo>
                      <a:pt x="1961" y="612"/>
                      <a:pt x="2109" y="580"/>
                      <a:pt x="2113" y="452"/>
                    </a:cubicBezTo>
                    <a:cubicBezTo>
                      <a:pt x="2117" y="214"/>
                      <a:pt x="1649" y="13"/>
                      <a:pt x="1066" y="1"/>
                    </a:cubicBezTo>
                    <a:cubicBezTo>
                      <a:pt x="1048" y="1"/>
                      <a:pt x="1030" y="0"/>
                      <a:pt x="10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9"/>
              <p:cNvSpPr/>
              <p:nvPr/>
            </p:nvSpPr>
            <p:spPr>
              <a:xfrm>
                <a:off x="3315709" y="920966"/>
                <a:ext cx="153002" cy="32515"/>
              </a:xfrm>
              <a:custGeom>
                <a:rect b="b" l="l" r="r" t="t"/>
                <a:pathLst>
                  <a:path extrusionOk="0" h="1097" w="5162">
                    <a:moveTo>
                      <a:pt x="4738" y="0"/>
                    </a:moveTo>
                    <a:cubicBezTo>
                      <a:pt x="4725" y="0"/>
                      <a:pt x="4712" y="1"/>
                      <a:pt x="4698" y="3"/>
                    </a:cubicBezTo>
                    <a:lnTo>
                      <a:pt x="353" y="485"/>
                    </a:lnTo>
                    <a:cubicBezTo>
                      <a:pt x="1" y="571"/>
                      <a:pt x="67" y="813"/>
                      <a:pt x="418" y="1034"/>
                    </a:cubicBezTo>
                    <a:cubicBezTo>
                      <a:pt x="488" y="1078"/>
                      <a:pt x="632" y="1096"/>
                      <a:pt x="827" y="1096"/>
                    </a:cubicBezTo>
                    <a:cubicBezTo>
                      <a:pt x="1613" y="1096"/>
                      <a:pt x="3226" y="794"/>
                      <a:pt x="4106" y="657"/>
                    </a:cubicBezTo>
                    <a:cubicBezTo>
                      <a:pt x="5161" y="494"/>
                      <a:pt x="5059" y="0"/>
                      <a:pt x="47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9"/>
              <p:cNvSpPr/>
              <p:nvPr/>
            </p:nvSpPr>
            <p:spPr>
              <a:xfrm>
                <a:off x="3336428" y="919721"/>
                <a:ext cx="88564" cy="22497"/>
              </a:xfrm>
              <a:custGeom>
                <a:rect b="b" l="l" r="r" t="t"/>
                <a:pathLst>
                  <a:path extrusionOk="0" h="759" w="2988">
                    <a:moveTo>
                      <a:pt x="2988" y="1"/>
                    </a:moveTo>
                    <a:lnTo>
                      <a:pt x="0" y="485"/>
                    </a:lnTo>
                    <a:cubicBezTo>
                      <a:pt x="1427" y="683"/>
                      <a:pt x="2197" y="758"/>
                      <a:pt x="2197" y="758"/>
                    </a:cubicBezTo>
                    <a:lnTo>
                      <a:pt x="29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9"/>
              <p:cNvSpPr/>
              <p:nvPr/>
            </p:nvSpPr>
            <p:spPr>
              <a:xfrm>
                <a:off x="3289477" y="891473"/>
                <a:ext cx="189577" cy="55990"/>
              </a:xfrm>
              <a:custGeom>
                <a:rect b="b" l="l" r="r" t="t"/>
                <a:pathLst>
                  <a:path extrusionOk="0" h="1889" w="6396">
                    <a:moveTo>
                      <a:pt x="5869" y="1"/>
                    </a:moveTo>
                    <a:cubicBezTo>
                      <a:pt x="4681" y="1"/>
                      <a:pt x="1756" y="102"/>
                      <a:pt x="1" y="1031"/>
                    </a:cubicBezTo>
                    <a:lnTo>
                      <a:pt x="232" y="1888"/>
                    </a:lnTo>
                    <a:cubicBezTo>
                      <a:pt x="3067" y="1360"/>
                      <a:pt x="6362" y="1097"/>
                      <a:pt x="6362" y="1097"/>
                    </a:cubicBezTo>
                    <a:lnTo>
                      <a:pt x="6395" y="9"/>
                    </a:lnTo>
                    <a:cubicBezTo>
                      <a:pt x="6395" y="9"/>
                      <a:pt x="6199" y="1"/>
                      <a:pt x="58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9"/>
              <p:cNvSpPr/>
              <p:nvPr/>
            </p:nvSpPr>
            <p:spPr>
              <a:xfrm>
                <a:off x="3000629" y="1181626"/>
                <a:ext cx="302921" cy="428239"/>
              </a:xfrm>
              <a:custGeom>
                <a:rect b="b" l="l" r="r" t="t"/>
                <a:pathLst>
                  <a:path extrusionOk="0" h="14448" w="10220">
                    <a:moveTo>
                      <a:pt x="4293" y="0"/>
                    </a:moveTo>
                    <a:cubicBezTo>
                      <a:pt x="4126" y="0"/>
                      <a:pt x="3957" y="18"/>
                      <a:pt x="3788" y="54"/>
                    </a:cubicBezTo>
                    <a:cubicBezTo>
                      <a:pt x="2786" y="272"/>
                      <a:pt x="1738" y="508"/>
                      <a:pt x="1451" y="603"/>
                    </a:cubicBezTo>
                    <a:cubicBezTo>
                      <a:pt x="858" y="801"/>
                      <a:pt x="1" y="2514"/>
                      <a:pt x="1" y="2514"/>
                    </a:cubicBezTo>
                    <a:lnTo>
                      <a:pt x="5626" y="14447"/>
                    </a:lnTo>
                    <a:lnTo>
                      <a:pt x="10219" y="12403"/>
                    </a:lnTo>
                    <a:lnTo>
                      <a:pt x="6549" y="1616"/>
                    </a:lnTo>
                    <a:cubicBezTo>
                      <a:pt x="6215" y="634"/>
                      <a:pt x="5294" y="0"/>
                      <a:pt x="4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9"/>
              <p:cNvSpPr/>
              <p:nvPr/>
            </p:nvSpPr>
            <p:spPr>
              <a:xfrm>
                <a:off x="2982844" y="996372"/>
                <a:ext cx="128163" cy="60940"/>
              </a:xfrm>
              <a:custGeom>
                <a:rect b="b" l="l" r="r" t="t"/>
                <a:pathLst>
                  <a:path extrusionOk="0" h="2056" w="4324">
                    <a:moveTo>
                      <a:pt x="2709" y="1"/>
                    </a:moveTo>
                    <a:cubicBezTo>
                      <a:pt x="2668" y="1"/>
                      <a:pt x="2647" y="11"/>
                      <a:pt x="2633" y="18"/>
                    </a:cubicBezTo>
                    <a:cubicBezTo>
                      <a:pt x="2615" y="26"/>
                      <a:pt x="785" y="991"/>
                      <a:pt x="46" y="1850"/>
                    </a:cubicBezTo>
                    <a:cubicBezTo>
                      <a:pt x="0" y="1901"/>
                      <a:pt x="7" y="1980"/>
                      <a:pt x="58" y="2025"/>
                    </a:cubicBezTo>
                    <a:cubicBezTo>
                      <a:pt x="82" y="2045"/>
                      <a:pt x="111" y="2055"/>
                      <a:pt x="140" y="2055"/>
                    </a:cubicBezTo>
                    <a:cubicBezTo>
                      <a:pt x="174" y="2055"/>
                      <a:pt x="209" y="2040"/>
                      <a:pt x="233" y="2011"/>
                    </a:cubicBezTo>
                    <a:cubicBezTo>
                      <a:pt x="859" y="1284"/>
                      <a:pt x="2424" y="403"/>
                      <a:pt x="2730" y="247"/>
                    </a:cubicBezTo>
                    <a:cubicBezTo>
                      <a:pt x="2884" y="257"/>
                      <a:pt x="3561" y="643"/>
                      <a:pt x="4115" y="1001"/>
                    </a:cubicBezTo>
                    <a:cubicBezTo>
                      <a:pt x="4136" y="1015"/>
                      <a:pt x="4159" y="1022"/>
                      <a:pt x="4182" y="1022"/>
                    </a:cubicBezTo>
                    <a:cubicBezTo>
                      <a:pt x="4223" y="1022"/>
                      <a:pt x="4263" y="1002"/>
                      <a:pt x="4287" y="965"/>
                    </a:cubicBezTo>
                    <a:cubicBezTo>
                      <a:pt x="4323" y="908"/>
                      <a:pt x="4307" y="830"/>
                      <a:pt x="4249" y="794"/>
                    </a:cubicBezTo>
                    <a:cubicBezTo>
                      <a:pt x="3197" y="110"/>
                      <a:pt x="2843" y="1"/>
                      <a:pt x="27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9"/>
              <p:cNvSpPr/>
              <p:nvPr/>
            </p:nvSpPr>
            <p:spPr>
              <a:xfrm>
                <a:off x="2961562" y="946131"/>
                <a:ext cx="312672" cy="256297"/>
              </a:xfrm>
              <a:custGeom>
                <a:rect b="b" l="l" r="r" t="t"/>
                <a:pathLst>
                  <a:path extrusionOk="0" h="8647" w="10549">
                    <a:moveTo>
                      <a:pt x="8813" y="0"/>
                    </a:moveTo>
                    <a:cubicBezTo>
                      <a:pt x="8813" y="0"/>
                      <a:pt x="4434" y="1906"/>
                      <a:pt x="3576" y="2335"/>
                    </a:cubicBezTo>
                    <a:cubicBezTo>
                      <a:pt x="2719" y="2763"/>
                      <a:pt x="263" y="5218"/>
                      <a:pt x="132" y="5581"/>
                    </a:cubicBezTo>
                    <a:cubicBezTo>
                      <a:pt x="0" y="5944"/>
                      <a:pt x="1846" y="8350"/>
                      <a:pt x="2110" y="8646"/>
                    </a:cubicBezTo>
                    <a:cubicBezTo>
                      <a:pt x="2110" y="8646"/>
                      <a:pt x="5802" y="7987"/>
                      <a:pt x="6263" y="7757"/>
                    </a:cubicBezTo>
                    <a:cubicBezTo>
                      <a:pt x="6724" y="7526"/>
                      <a:pt x="10548" y="2746"/>
                      <a:pt x="10548" y="2746"/>
                    </a:cubicBezTo>
                    <a:lnTo>
                      <a:pt x="8813" y="0"/>
                    </a:ln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9"/>
              <p:cNvSpPr/>
              <p:nvPr/>
            </p:nvSpPr>
            <p:spPr>
              <a:xfrm>
                <a:off x="3198658" y="880536"/>
                <a:ext cx="158930" cy="156144"/>
              </a:xfrm>
              <a:custGeom>
                <a:rect b="b" l="l" r="r" t="t"/>
                <a:pathLst>
                  <a:path extrusionOk="0" h="5268" w="5362">
                    <a:moveTo>
                      <a:pt x="3937" y="1"/>
                    </a:moveTo>
                    <a:cubicBezTo>
                      <a:pt x="2976" y="1"/>
                      <a:pt x="1611" y="88"/>
                      <a:pt x="1582" y="148"/>
                    </a:cubicBezTo>
                    <a:cubicBezTo>
                      <a:pt x="1538" y="236"/>
                      <a:pt x="835" y="2126"/>
                      <a:pt x="814" y="2213"/>
                    </a:cubicBezTo>
                    <a:cubicBezTo>
                      <a:pt x="791" y="2301"/>
                      <a:pt x="0" y="3048"/>
                      <a:pt x="0" y="3048"/>
                    </a:cubicBezTo>
                    <a:lnTo>
                      <a:pt x="2153" y="5268"/>
                    </a:lnTo>
                    <a:cubicBezTo>
                      <a:pt x="2372" y="5201"/>
                      <a:pt x="3868" y="3883"/>
                      <a:pt x="3900" y="3674"/>
                    </a:cubicBezTo>
                    <a:cubicBezTo>
                      <a:pt x="3933" y="3465"/>
                      <a:pt x="3643" y="1285"/>
                      <a:pt x="3686" y="1218"/>
                    </a:cubicBezTo>
                    <a:cubicBezTo>
                      <a:pt x="3730" y="1152"/>
                      <a:pt x="5362" y="653"/>
                      <a:pt x="5362" y="653"/>
                    </a:cubicBezTo>
                    <a:cubicBezTo>
                      <a:pt x="5362" y="653"/>
                      <a:pt x="5032" y="257"/>
                      <a:pt x="4857" y="81"/>
                    </a:cubicBezTo>
                    <a:cubicBezTo>
                      <a:pt x="4798" y="23"/>
                      <a:pt x="4418" y="1"/>
                      <a:pt x="3937" y="1"/>
                    </a:cubicBezTo>
                    <a:close/>
                  </a:path>
                </a:pathLst>
              </a:custGeom>
              <a:solidFill>
                <a:srgbClr val="FFB2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9"/>
              <p:cNvSpPr/>
              <p:nvPr/>
            </p:nvSpPr>
            <p:spPr>
              <a:xfrm>
                <a:off x="3318258" y="1038491"/>
                <a:ext cx="113610" cy="136048"/>
              </a:xfrm>
              <a:custGeom>
                <a:rect b="b" l="l" r="r" t="t"/>
                <a:pathLst>
                  <a:path extrusionOk="0" h="4590" w="3833">
                    <a:moveTo>
                      <a:pt x="772" y="0"/>
                    </a:moveTo>
                    <a:cubicBezTo>
                      <a:pt x="737" y="0"/>
                      <a:pt x="702" y="15"/>
                      <a:pt x="678" y="45"/>
                    </a:cubicBezTo>
                    <a:cubicBezTo>
                      <a:pt x="545" y="199"/>
                      <a:pt x="105" y="719"/>
                      <a:pt x="58" y="908"/>
                    </a:cubicBezTo>
                    <a:cubicBezTo>
                      <a:pt x="1" y="1136"/>
                      <a:pt x="491" y="3347"/>
                      <a:pt x="736" y="3813"/>
                    </a:cubicBezTo>
                    <a:cubicBezTo>
                      <a:pt x="996" y="4309"/>
                      <a:pt x="3243" y="4546"/>
                      <a:pt x="3692" y="4590"/>
                    </a:cubicBezTo>
                    <a:lnTo>
                      <a:pt x="3704" y="4590"/>
                    </a:lnTo>
                    <a:cubicBezTo>
                      <a:pt x="3766" y="4590"/>
                      <a:pt x="3820" y="4541"/>
                      <a:pt x="3826" y="4478"/>
                    </a:cubicBezTo>
                    <a:cubicBezTo>
                      <a:pt x="3832" y="4410"/>
                      <a:pt x="3782" y="4349"/>
                      <a:pt x="3714" y="4342"/>
                    </a:cubicBezTo>
                    <a:cubicBezTo>
                      <a:pt x="2462" y="4224"/>
                      <a:pt x="1088" y="3950"/>
                      <a:pt x="955" y="3698"/>
                    </a:cubicBezTo>
                    <a:cubicBezTo>
                      <a:pt x="717" y="3243"/>
                      <a:pt x="279" y="1153"/>
                      <a:pt x="299" y="968"/>
                    </a:cubicBezTo>
                    <a:cubicBezTo>
                      <a:pt x="321" y="878"/>
                      <a:pt x="610" y="501"/>
                      <a:pt x="866" y="206"/>
                    </a:cubicBezTo>
                    <a:cubicBezTo>
                      <a:pt x="911" y="153"/>
                      <a:pt x="905" y="76"/>
                      <a:pt x="852" y="31"/>
                    </a:cubicBezTo>
                    <a:cubicBezTo>
                      <a:pt x="829" y="11"/>
                      <a:pt x="800" y="0"/>
                      <a:pt x="7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9"/>
              <p:cNvSpPr/>
              <p:nvPr/>
            </p:nvSpPr>
            <p:spPr>
              <a:xfrm>
                <a:off x="3190388" y="766923"/>
                <a:ext cx="34768" cy="27298"/>
              </a:xfrm>
              <a:custGeom>
                <a:rect b="b" l="l" r="r" t="t"/>
                <a:pathLst>
                  <a:path extrusionOk="0" h="921" w="1173">
                    <a:moveTo>
                      <a:pt x="445" y="0"/>
                    </a:moveTo>
                    <a:cubicBezTo>
                      <a:pt x="369" y="0"/>
                      <a:pt x="302" y="33"/>
                      <a:pt x="252" y="112"/>
                    </a:cubicBezTo>
                    <a:cubicBezTo>
                      <a:pt x="1" y="506"/>
                      <a:pt x="537" y="920"/>
                      <a:pt x="916" y="920"/>
                    </a:cubicBezTo>
                    <a:cubicBezTo>
                      <a:pt x="974" y="920"/>
                      <a:pt x="1028" y="911"/>
                      <a:pt x="1074" y="890"/>
                    </a:cubicBezTo>
                    <a:cubicBezTo>
                      <a:pt x="1158" y="852"/>
                      <a:pt x="1173" y="766"/>
                      <a:pt x="1144" y="660"/>
                    </a:cubicBezTo>
                    <a:lnTo>
                      <a:pt x="1144" y="660"/>
                    </a:lnTo>
                    <a:cubicBezTo>
                      <a:pt x="1108" y="676"/>
                      <a:pt x="1068" y="685"/>
                      <a:pt x="1026" y="685"/>
                    </a:cubicBezTo>
                    <a:cubicBezTo>
                      <a:pt x="869" y="685"/>
                      <a:pt x="740" y="567"/>
                      <a:pt x="740" y="420"/>
                    </a:cubicBezTo>
                    <a:cubicBezTo>
                      <a:pt x="740" y="337"/>
                      <a:pt x="784" y="263"/>
                      <a:pt x="849" y="214"/>
                    </a:cubicBezTo>
                    <a:cubicBezTo>
                      <a:pt x="720" y="91"/>
                      <a:pt x="571" y="0"/>
                      <a:pt x="445" y="0"/>
                    </a:cubicBezTo>
                    <a:close/>
                  </a:path>
                </a:pathLst>
              </a:custGeom>
              <a:solidFill>
                <a:srgbClr val="F96D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9"/>
              <p:cNvSpPr/>
              <p:nvPr/>
            </p:nvSpPr>
            <p:spPr>
              <a:xfrm>
                <a:off x="3003682" y="964597"/>
                <a:ext cx="80621" cy="31478"/>
              </a:xfrm>
              <a:custGeom>
                <a:rect b="b" l="l" r="r" t="t"/>
                <a:pathLst>
                  <a:path extrusionOk="0" h="1062" w="2720">
                    <a:moveTo>
                      <a:pt x="1721" y="0"/>
                    </a:moveTo>
                    <a:cubicBezTo>
                      <a:pt x="1484" y="0"/>
                      <a:pt x="190" y="731"/>
                      <a:pt x="58" y="843"/>
                    </a:cubicBezTo>
                    <a:cubicBezTo>
                      <a:pt x="7" y="888"/>
                      <a:pt x="1" y="965"/>
                      <a:pt x="44" y="1018"/>
                    </a:cubicBezTo>
                    <a:cubicBezTo>
                      <a:pt x="70" y="1047"/>
                      <a:pt x="105" y="1062"/>
                      <a:pt x="140" y="1062"/>
                    </a:cubicBezTo>
                    <a:cubicBezTo>
                      <a:pt x="168" y="1062"/>
                      <a:pt x="197" y="1051"/>
                      <a:pt x="220" y="1032"/>
                    </a:cubicBezTo>
                    <a:cubicBezTo>
                      <a:pt x="377" y="897"/>
                      <a:pt x="1563" y="265"/>
                      <a:pt x="1721" y="248"/>
                    </a:cubicBezTo>
                    <a:cubicBezTo>
                      <a:pt x="1815" y="248"/>
                      <a:pt x="2207" y="389"/>
                      <a:pt x="2530" y="523"/>
                    </a:cubicBezTo>
                    <a:cubicBezTo>
                      <a:pt x="2546" y="530"/>
                      <a:pt x="2563" y="533"/>
                      <a:pt x="2579" y="533"/>
                    </a:cubicBezTo>
                    <a:cubicBezTo>
                      <a:pt x="2627" y="533"/>
                      <a:pt x="2673" y="505"/>
                      <a:pt x="2692" y="457"/>
                    </a:cubicBezTo>
                    <a:cubicBezTo>
                      <a:pt x="2719" y="395"/>
                      <a:pt x="2689" y="322"/>
                      <a:pt x="2627" y="295"/>
                    </a:cubicBezTo>
                    <a:cubicBezTo>
                      <a:pt x="2509" y="247"/>
                      <a:pt x="1912" y="0"/>
                      <a:pt x="17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9"/>
              <p:cNvSpPr/>
              <p:nvPr/>
            </p:nvSpPr>
            <p:spPr>
              <a:xfrm>
                <a:off x="2961562" y="1091844"/>
                <a:ext cx="209733" cy="110587"/>
              </a:xfrm>
              <a:custGeom>
                <a:rect b="b" l="l" r="r" t="t"/>
                <a:pathLst>
                  <a:path extrusionOk="0" h="3731" w="7076">
                    <a:moveTo>
                      <a:pt x="666" y="0"/>
                    </a:moveTo>
                    <a:cubicBezTo>
                      <a:pt x="371" y="319"/>
                      <a:pt x="167" y="569"/>
                      <a:pt x="132" y="665"/>
                    </a:cubicBezTo>
                    <a:cubicBezTo>
                      <a:pt x="0" y="1028"/>
                      <a:pt x="1846" y="3434"/>
                      <a:pt x="2110" y="3730"/>
                    </a:cubicBezTo>
                    <a:cubicBezTo>
                      <a:pt x="2110" y="3730"/>
                      <a:pt x="5802" y="3071"/>
                      <a:pt x="6263" y="2841"/>
                    </a:cubicBezTo>
                    <a:cubicBezTo>
                      <a:pt x="6374" y="2785"/>
                      <a:pt x="6677" y="2468"/>
                      <a:pt x="7075" y="2020"/>
                    </a:cubicBezTo>
                    <a:lnTo>
                      <a:pt x="7075" y="2020"/>
                    </a:lnTo>
                    <a:cubicBezTo>
                      <a:pt x="6209" y="2263"/>
                      <a:pt x="5368" y="2385"/>
                      <a:pt x="4593" y="2385"/>
                    </a:cubicBezTo>
                    <a:cubicBezTo>
                      <a:pt x="2913" y="2385"/>
                      <a:pt x="1548" y="1815"/>
                      <a:pt x="927" y="688"/>
                    </a:cubicBezTo>
                    <a:cubicBezTo>
                      <a:pt x="808" y="470"/>
                      <a:pt x="722" y="240"/>
                      <a:pt x="666" y="0"/>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9"/>
              <p:cNvSpPr/>
              <p:nvPr/>
            </p:nvSpPr>
            <p:spPr>
              <a:xfrm>
                <a:off x="3275072" y="879617"/>
                <a:ext cx="42652" cy="34975"/>
              </a:xfrm>
              <a:custGeom>
                <a:rect b="b" l="l" r="r" t="t"/>
                <a:pathLst>
                  <a:path extrusionOk="0" h="1180" w="1439">
                    <a:moveTo>
                      <a:pt x="1372" y="1"/>
                    </a:moveTo>
                    <a:cubicBezTo>
                      <a:pt x="1368" y="1"/>
                      <a:pt x="1365" y="1"/>
                      <a:pt x="1361" y="2"/>
                    </a:cubicBezTo>
                    <a:lnTo>
                      <a:pt x="286" y="189"/>
                    </a:lnTo>
                    <a:lnTo>
                      <a:pt x="11" y="1100"/>
                    </a:lnTo>
                    <a:cubicBezTo>
                      <a:pt x="0" y="1133"/>
                      <a:pt x="18" y="1168"/>
                      <a:pt x="51" y="1177"/>
                    </a:cubicBezTo>
                    <a:lnTo>
                      <a:pt x="70" y="1180"/>
                    </a:lnTo>
                    <a:cubicBezTo>
                      <a:pt x="97" y="1180"/>
                      <a:pt x="121" y="1162"/>
                      <a:pt x="129" y="1136"/>
                    </a:cubicBezTo>
                    <a:lnTo>
                      <a:pt x="381" y="298"/>
                    </a:lnTo>
                    <a:lnTo>
                      <a:pt x="1382" y="124"/>
                    </a:lnTo>
                    <a:cubicBezTo>
                      <a:pt x="1417" y="118"/>
                      <a:pt x="1438" y="87"/>
                      <a:pt x="1434" y="52"/>
                    </a:cubicBezTo>
                    <a:cubicBezTo>
                      <a:pt x="1428" y="22"/>
                      <a:pt x="1401" y="1"/>
                      <a:pt x="1372" y="1"/>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9"/>
              <p:cNvSpPr/>
              <p:nvPr/>
            </p:nvSpPr>
            <p:spPr>
              <a:xfrm>
                <a:off x="3251359" y="881721"/>
                <a:ext cx="21311" cy="26824"/>
              </a:xfrm>
              <a:custGeom>
                <a:rect b="b" l="l" r="r" t="t"/>
                <a:pathLst>
                  <a:path extrusionOk="0" h="905" w="719">
                    <a:moveTo>
                      <a:pt x="649" y="1"/>
                    </a:moveTo>
                    <a:cubicBezTo>
                      <a:pt x="645" y="1"/>
                      <a:pt x="641" y="1"/>
                      <a:pt x="637" y="2"/>
                    </a:cubicBezTo>
                    <a:cubicBezTo>
                      <a:pt x="375" y="61"/>
                      <a:pt x="230" y="100"/>
                      <a:pt x="201" y="118"/>
                    </a:cubicBezTo>
                    <a:cubicBezTo>
                      <a:pt x="177" y="135"/>
                      <a:pt x="147" y="155"/>
                      <a:pt x="8" y="831"/>
                    </a:cubicBezTo>
                    <a:cubicBezTo>
                      <a:pt x="0" y="864"/>
                      <a:pt x="21" y="897"/>
                      <a:pt x="55" y="905"/>
                    </a:cubicBezTo>
                    <a:lnTo>
                      <a:pt x="68" y="905"/>
                    </a:lnTo>
                    <a:cubicBezTo>
                      <a:pt x="97" y="905"/>
                      <a:pt x="123" y="885"/>
                      <a:pt x="129" y="856"/>
                    </a:cubicBezTo>
                    <a:cubicBezTo>
                      <a:pt x="185" y="589"/>
                      <a:pt x="253" y="292"/>
                      <a:pt x="280" y="220"/>
                    </a:cubicBezTo>
                    <a:cubicBezTo>
                      <a:pt x="334" y="202"/>
                      <a:pt x="508" y="159"/>
                      <a:pt x="664" y="123"/>
                    </a:cubicBezTo>
                    <a:cubicBezTo>
                      <a:pt x="697" y="115"/>
                      <a:pt x="718" y="84"/>
                      <a:pt x="711" y="49"/>
                    </a:cubicBezTo>
                    <a:cubicBezTo>
                      <a:pt x="704" y="20"/>
                      <a:pt x="678" y="1"/>
                      <a:pt x="649" y="1"/>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9"/>
              <p:cNvSpPr/>
              <p:nvPr/>
            </p:nvSpPr>
            <p:spPr>
              <a:xfrm>
                <a:off x="3312656" y="822944"/>
                <a:ext cx="29521" cy="5483"/>
              </a:xfrm>
              <a:custGeom>
                <a:rect b="b" l="l" r="r" t="t"/>
                <a:pathLst>
                  <a:path extrusionOk="0" h="185" w="996">
                    <a:moveTo>
                      <a:pt x="462" y="1"/>
                    </a:moveTo>
                    <a:cubicBezTo>
                      <a:pt x="202" y="1"/>
                      <a:pt x="55" y="61"/>
                      <a:pt x="46" y="65"/>
                    </a:cubicBezTo>
                    <a:cubicBezTo>
                      <a:pt x="16" y="78"/>
                      <a:pt x="1" y="115"/>
                      <a:pt x="14" y="145"/>
                    </a:cubicBezTo>
                    <a:cubicBezTo>
                      <a:pt x="23" y="169"/>
                      <a:pt x="46" y="183"/>
                      <a:pt x="70" y="183"/>
                    </a:cubicBezTo>
                    <a:cubicBezTo>
                      <a:pt x="78" y="183"/>
                      <a:pt x="87" y="182"/>
                      <a:pt x="94" y="178"/>
                    </a:cubicBezTo>
                    <a:cubicBezTo>
                      <a:pt x="96" y="178"/>
                      <a:pt x="228" y="126"/>
                      <a:pt x="464" y="126"/>
                    </a:cubicBezTo>
                    <a:cubicBezTo>
                      <a:pt x="587" y="126"/>
                      <a:pt x="737" y="140"/>
                      <a:pt x="912" y="183"/>
                    </a:cubicBezTo>
                    <a:lnTo>
                      <a:pt x="928" y="184"/>
                    </a:lnTo>
                    <a:cubicBezTo>
                      <a:pt x="956" y="184"/>
                      <a:pt x="981" y="165"/>
                      <a:pt x="988" y="136"/>
                    </a:cubicBezTo>
                    <a:cubicBezTo>
                      <a:pt x="996" y="103"/>
                      <a:pt x="976" y="69"/>
                      <a:pt x="943" y="62"/>
                    </a:cubicBezTo>
                    <a:cubicBezTo>
                      <a:pt x="755" y="16"/>
                      <a:pt x="594" y="1"/>
                      <a:pt x="462" y="1"/>
                    </a:cubicBezTo>
                    <a:close/>
                  </a:path>
                </a:pathLst>
              </a:custGeom>
              <a:solidFill>
                <a:srgbClr val="F96D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9"/>
              <p:cNvSpPr/>
              <p:nvPr/>
            </p:nvSpPr>
            <p:spPr>
              <a:xfrm>
                <a:off x="3301541" y="799883"/>
                <a:ext cx="50358" cy="17162"/>
              </a:xfrm>
              <a:custGeom>
                <a:rect b="b" l="l" r="r" t="t"/>
                <a:pathLst>
                  <a:path extrusionOk="0" h="579" w="1699">
                    <a:moveTo>
                      <a:pt x="1632" y="1"/>
                    </a:moveTo>
                    <a:lnTo>
                      <a:pt x="1" y="34"/>
                    </a:lnTo>
                    <a:lnTo>
                      <a:pt x="34" y="215"/>
                    </a:lnTo>
                    <a:cubicBezTo>
                      <a:pt x="34" y="215"/>
                      <a:pt x="84" y="561"/>
                      <a:pt x="280" y="577"/>
                    </a:cubicBezTo>
                    <a:cubicBezTo>
                      <a:pt x="296" y="578"/>
                      <a:pt x="318" y="579"/>
                      <a:pt x="344" y="579"/>
                    </a:cubicBezTo>
                    <a:cubicBezTo>
                      <a:pt x="661" y="579"/>
                      <a:pt x="1699" y="495"/>
                      <a:pt x="1699" y="495"/>
                    </a:cubicBezTo>
                    <a:lnTo>
                      <a:pt x="16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9"/>
              <p:cNvSpPr/>
              <p:nvPr/>
            </p:nvSpPr>
            <p:spPr>
              <a:xfrm>
                <a:off x="3301541" y="799883"/>
                <a:ext cx="44193" cy="11945"/>
              </a:xfrm>
              <a:custGeom>
                <a:rect b="b" l="l" r="r" t="t"/>
                <a:pathLst>
                  <a:path extrusionOk="0" h="403" w="1491">
                    <a:moveTo>
                      <a:pt x="1455" y="1"/>
                    </a:moveTo>
                    <a:lnTo>
                      <a:pt x="1" y="29"/>
                    </a:lnTo>
                    <a:lnTo>
                      <a:pt x="29" y="191"/>
                    </a:lnTo>
                    <a:cubicBezTo>
                      <a:pt x="29" y="191"/>
                      <a:pt x="48" y="309"/>
                      <a:pt x="102" y="403"/>
                    </a:cubicBezTo>
                    <a:lnTo>
                      <a:pt x="1490" y="265"/>
                    </a:lnTo>
                    <a:lnTo>
                      <a:pt x="14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9"/>
              <p:cNvSpPr/>
              <p:nvPr/>
            </p:nvSpPr>
            <p:spPr>
              <a:xfrm>
                <a:off x="3268521" y="774037"/>
                <a:ext cx="106022" cy="82221"/>
              </a:xfrm>
              <a:custGeom>
                <a:rect b="b" l="l" r="r" t="t"/>
                <a:pathLst>
                  <a:path extrusionOk="0" h="2774" w="3577">
                    <a:moveTo>
                      <a:pt x="2823" y="1"/>
                    </a:moveTo>
                    <a:cubicBezTo>
                      <a:pt x="2494" y="1"/>
                      <a:pt x="1103" y="161"/>
                      <a:pt x="906" y="251"/>
                    </a:cubicBezTo>
                    <a:cubicBezTo>
                      <a:pt x="691" y="351"/>
                      <a:pt x="164" y="1719"/>
                      <a:pt x="164" y="1719"/>
                    </a:cubicBezTo>
                    <a:cubicBezTo>
                      <a:pt x="0" y="2362"/>
                      <a:pt x="808" y="2773"/>
                      <a:pt x="808" y="2773"/>
                    </a:cubicBezTo>
                    <a:lnTo>
                      <a:pt x="808" y="2262"/>
                    </a:lnTo>
                    <a:cubicBezTo>
                      <a:pt x="808" y="2097"/>
                      <a:pt x="1317" y="977"/>
                      <a:pt x="1317" y="927"/>
                    </a:cubicBezTo>
                    <a:cubicBezTo>
                      <a:pt x="1317" y="879"/>
                      <a:pt x="2604" y="879"/>
                      <a:pt x="2604" y="879"/>
                    </a:cubicBezTo>
                    <a:lnTo>
                      <a:pt x="3328" y="2312"/>
                    </a:lnTo>
                    <a:cubicBezTo>
                      <a:pt x="3328" y="2312"/>
                      <a:pt x="3576" y="1949"/>
                      <a:pt x="3526" y="1653"/>
                    </a:cubicBezTo>
                    <a:cubicBezTo>
                      <a:pt x="3477" y="1356"/>
                      <a:pt x="3015" y="38"/>
                      <a:pt x="2884" y="5"/>
                    </a:cubicBezTo>
                    <a:cubicBezTo>
                      <a:pt x="2873" y="2"/>
                      <a:pt x="2852" y="1"/>
                      <a:pt x="28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9"/>
              <p:cNvSpPr/>
              <p:nvPr/>
            </p:nvSpPr>
            <p:spPr>
              <a:xfrm>
                <a:off x="3273441" y="734881"/>
                <a:ext cx="35272" cy="16687"/>
              </a:xfrm>
              <a:custGeom>
                <a:rect b="b" l="l" r="r" t="t"/>
                <a:pathLst>
                  <a:path extrusionOk="0" h="563" w="1190">
                    <a:moveTo>
                      <a:pt x="672" y="1"/>
                    </a:moveTo>
                    <a:cubicBezTo>
                      <a:pt x="376" y="1"/>
                      <a:pt x="66" y="251"/>
                      <a:pt x="1" y="562"/>
                    </a:cubicBezTo>
                    <a:cubicBezTo>
                      <a:pt x="251" y="378"/>
                      <a:pt x="481" y="293"/>
                      <a:pt x="693" y="293"/>
                    </a:cubicBezTo>
                    <a:cubicBezTo>
                      <a:pt x="870" y="293"/>
                      <a:pt x="1035" y="352"/>
                      <a:pt x="1189" y="462"/>
                    </a:cubicBezTo>
                    <a:cubicBezTo>
                      <a:pt x="1090" y="131"/>
                      <a:pt x="885" y="1"/>
                      <a:pt x="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9"/>
              <p:cNvSpPr/>
              <p:nvPr/>
            </p:nvSpPr>
            <p:spPr>
              <a:xfrm>
                <a:off x="3327091" y="732806"/>
                <a:ext cx="20955" cy="16628"/>
              </a:xfrm>
              <a:custGeom>
                <a:rect b="b" l="l" r="r" t="t"/>
                <a:pathLst>
                  <a:path extrusionOk="0" h="561" w="707">
                    <a:moveTo>
                      <a:pt x="392" y="1"/>
                    </a:moveTo>
                    <a:cubicBezTo>
                      <a:pt x="234" y="1"/>
                      <a:pt x="64" y="177"/>
                      <a:pt x="1" y="435"/>
                    </a:cubicBezTo>
                    <a:cubicBezTo>
                      <a:pt x="127" y="334"/>
                      <a:pt x="240" y="286"/>
                      <a:pt x="341" y="286"/>
                    </a:cubicBezTo>
                    <a:cubicBezTo>
                      <a:pt x="485" y="286"/>
                      <a:pt x="606" y="383"/>
                      <a:pt x="707" y="561"/>
                    </a:cubicBezTo>
                    <a:cubicBezTo>
                      <a:pt x="682" y="160"/>
                      <a:pt x="542"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9"/>
              <p:cNvSpPr/>
              <p:nvPr/>
            </p:nvSpPr>
            <p:spPr>
              <a:xfrm>
                <a:off x="3311322" y="723321"/>
                <a:ext cx="29344" cy="58361"/>
              </a:xfrm>
              <a:custGeom>
                <a:rect b="b" l="l" r="r" t="t"/>
                <a:pathLst>
                  <a:path extrusionOk="0" h="1969" w="990">
                    <a:moveTo>
                      <a:pt x="232" y="1"/>
                    </a:moveTo>
                    <a:lnTo>
                      <a:pt x="363" y="1540"/>
                    </a:lnTo>
                    <a:lnTo>
                      <a:pt x="11" y="1584"/>
                    </a:lnTo>
                    <a:cubicBezTo>
                      <a:pt x="11" y="1584"/>
                      <a:pt x="0" y="1770"/>
                      <a:pt x="0" y="1837"/>
                    </a:cubicBezTo>
                    <a:cubicBezTo>
                      <a:pt x="0" y="1902"/>
                      <a:pt x="989" y="1968"/>
                      <a:pt x="989" y="1968"/>
                    </a:cubicBezTo>
                    <a:cubicBezTo>
                      <a:pt x="989" y="1968"/>
                      <a:pt x="253" y="34"/>
                      <a:pt x="232" y="1"/>
                    </a:cubicBezTo>
                    <a:close/>
                  </a:path>
                </a:pathLst>
              </a:custGeom>
              <a:solidFill>
                <a:srgbClr val="F88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9"/>
              <p:cNvSpPr/>
              <p:nvPr/>
            </p:nvSpPr>
            <p:spPr>
              <a:xfrm>
                <a:off x="3259540" y="702484"/>
                <a:ext cx="48224" cy="31952"/>
              </a:xfrm>
              <a:custGeom>
                <a:rect b="b" l="l" r="r" t="t"/>
                <a:pathLst>
                  <a:path extrusionOk="0" h="1078" w="1627">
                    <a:moveTo>
                      <a:pt x="1580" y="1"/>
                    </a:moveTo>
                    <a:cubicBezTo>
                      <a:pt x="1580" y="1"/>
                      <a:pt x="276" y="332"/>
                      <a:pt x="1" y="392"/>
                    </a:cubicBezTo>
                    <a:lnTo>
                      <a:pt x="13" y="1077"/>
                    </a:lnTo>
                    <a:cubicBezTo>
                      <a:pt x="718" y="1053"/>
                      <a:pt x="1626" y="601"/>
                      <a:pt x="1626" y="601"/>
                    </a:cubicBezTo>
                    <a:lnTo>
                      <a:pt x="15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9"/>
              <p:cNvSpPr/>
              <p:nvPr/>
            </p:nvSpPr>
            <p:spPr>
              <a:xfrm>
                <a:off x="3321074" y="701476"/>
                <a:ext cx="44667" cy="29106"/>
              </a:xfrm>
              <a:custGeom>
                <a:rect b="b" l="l" r="r" t="t"/>
                <a:pathLst>
                  <a:path extrusionOk="0" h="982" w="1507">
                    <a:moveTo>
                      <a:pt x="45" y="0"/>
                    </a:moveTo>
                    <a:lnTo>
                      <a:pt x="1" y="602"/>
                    </a:lnTo>
                    <a:cubicBezTo>
                      <a:pt x="1" y="602"/>
                      <a:pt x="805" y="982"/>
                      <a:pt x="1451" y="982"/>
                    </a:cubicBezTo>
                    <a:cubicBezTo>
                      <a:pt x="1466" y="982"/>
                      <a:pt x="1480" y="982"/>
                      <a:pt x="1495" y="981"/>
                    </a:cubicBezTo>
                    <a:lnTo>
                      <a:pt x="1507" y="295"/>
                    </a:lnTo>
                    <a:cubicBezTo>
                      <a:pt x="1251" y="251"/>
                      <a:pt x="45" y="0"/>
                      <a:pt x="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9"/>
              <p:cNvSpPr/>
              <p:nvPr/>
            </p:nvSpPr>
            <p:spPr>
              <a:xfrm>
                <a:off x="3000629" y="1181626"/>
                <a:ext cx="139071" cy="111565"/>
              </a:xfrm>
              <a:custGeom>
                <a:rect b="b" l="l" r="r" t="t"/>
                <a:pathLst>
                  <a:path extrusionOk="0" h="3764" w="4692">
                    <a:moveTo>
                      <a:pt x="4293" y="1"/>
                    </a:moveTo>
                    <a:cubicBezTo>
                      <a:pt x="4126" y="1"/>
                      <a:pt x="3957" y="18"/>
                      <a:pt x="3788" y="54"/>
                    </a:cubicBezTo>
                    <a:cubicBezTo>
                      <a:pt x="2786" y="272"/>
                      <a:pt x="1738" y="508"/>
                      <a:pt x="1451" y="603"/>
                    </a:cubicBezTo>
                    <a:cubicBezTo>
                      <a:pt x="858" y="801"/>
                      <a:pt x="1" y="2514"/>
                      <a:pt x="1" y="2514"/>
                    </a:cubicBezTo>
                    <a:lnTo>
                      <a:pt x="589" y="3763"/>
                    </a:lnTo>
                    <a:cubicBezTo>
                      <a:pt x="2175" y="1575"/>
                      <a:pt x="3896" y="467"/>
                      <a:pt x="4691" y="34"/>
                    </a:cubicBezTo>
                    <a:cubicBezTo>
                      <a:pt x="4561" y="12"/>
                      <a:pt x="4427" y="1"/>
                      <a:pt x="4293" y="1"/>
                    </a:cubicBezTo>
                    <a:close/>
                  </a:path>
                </a:pathLst>
              </a:custGeom>
              <a:solidFill>
                <a:srgbClr val="2C3658">
                  <a:alpha val="25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9"/>
              <p:cNvSpPr/>
              <p:nvPr/>
            </p:nvSpPr>
            <p:spPr>
              <a:xfrm>
                <a:off x="3215583" y="1195794"/>
                <a:ext cx="125259" cy="51366"/>
              </a:xfrm>
              <a:custGeom>
                <a:rect b="b" l="l" r="r" t="t"/>
                <a:pathLst>
                  <a:path extrusionOk="0" h="1733" w="4226">
                    <a:moveTo>
                      <a:pt x="4089" y="1"/>
                    </a:moveTo>
                    <a:cubicBezTo>
                      <a:pt x="4058" y="1"/>
                      <a:pt x="4028" y="12"/>
                      <a:pt x="4003" y="34"/>
                    </a:cubicBezTo>
                    <a:cubicBezTo>
                      <a:pt x="3991" y="45"/>
                      <a:pt x="2710" y="1197"/>
                      <a:pt x="119" y="1484"/>
                    </a:cubicBezTo>
                    <a:cubicBezTo>
                      <a:pt x="50" y="1492"/>
                      <a:pt x="1" y="1554"/>
                      <a:pt x="8" y="1622"/>
                    </a:cubicBezTo>
                    <a:cubicBezTo>
                      <a:pt x="16" y="1685"/>
                      <a:pt x="70" y="1732"/>
                      <a:pt x="132" y="1732"/>
                    </a:cubicBezTo>
                    <a:lnTo>
                      <a:pt x="146" y="1731"/>
                    </a:lnTo>
                    <a:cubicBezTo>
                      <a:pt x="2825" y="1434"/>
                      <a:pt x="4118" y="266"/>
                      <a:pt x="4172" y="216"/>
                    </a:cubicBezTo>
                    <a:cubicBezTo>
                      <a:pt x="4222" y="170"/>
                      <a:pt x="4225" y="92"/>
                      <a:pt x="4178" y="40"/>
                    </a:cubicBezTo>
                    <a:cubicBezTo>
                      <a:pt x="4155" y="14"/>
                      <a:pt x="4122" y="1"/>
                      <a:pt x="4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9"/>
              <p:cNvSpPr/>
              <p:nvPr/>
            </p:nvSpPr>
            <p:spPr>
              <a:xfrm>
                <a:off x="3234227" y="1217284"/>
                <a:ext cx="71521" cy="51692"/>
              </a:xfrm>
              <a:custGeom>
                <a:rect b="b" l="l" r="r" t="t"/>
                <a:pathLst>
                  <a:path extrusionOk="0" h="1744" w="2413">
                    <a:moveTo>
                      <a:pt x="2272" y="1"/>
                    </a:moveTo>
                    <a:cubicBezTo>
                      <a:pt x="2248" y="1"/>
                      <a:pt x="2224" y="7"/>
                      <a:pt x="2204" y="21"/>
                    </a:cubicBezTo>
                    <a:cubicBezTo>
                      <a:pt x="2192" y="29"/>
                      <a:pt x="1024" y="802"/>
                      <a:pt x="66" y="1520"/>
                    </a:cubicBezTo>
                    <a:cubicBezTo>
                      <a:pt x="11" y="1561"/>
                      <a:pt x="1" y="1639"/>
                      <a:pt x="41" y="1694"/>
                    </a:cubicBezTo>
                    <a:cubicBezTo>
                      <a:pt x="66" y="1725"/>
                      <a:pt x="102" y="1744"/>
                      <a:pt x="140" y="1744"/>
                    </a:cubicBezTo>
                    <a:cubicBezTo>
                      <a:pt x="167" y="1744"/>
                      <a:pt x="193" y="1736"/>
                      <a:pt x="215" y="1718"/>
                    </a:cubicBezTo>
                    <a:cubicBezTo>
                      <a:pt x="1168" y="1004"/>
                      <a:pt x="2329" y="236"/>
                      <a:pt x="2340" y="229"/>
                    </a:cubicBezTo>
                    <a:cubicBezTo>
                      <a:pt x="2397" y="191"/>
                      <a:pt x="2412" y="114"/>
                      <a:pt x="2375" y="56"/>
                    </a:cubicBezTo>
                    <a:cubicBezTo>
                      <a:pt x="2352" y="20"/>
                      <a:pt x="2312" y="1"/>
                      <a:pt x="2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9"/>
              <p:cNvSpPr/>
              <p:nvPr/>
            </p:nvSpPr>
            <p:spPr>
              <a:xfrm>
                <a:off x="3203163" y="1162567"/>
                <a:ext cx="102584" cy="19770"/>
              </a:xfrm>
              <a:custGeom>
                <a:rect b="b" l="l" r="r" t="t"/>
                <a:pathLst>
                  <a:path extrusionOk="0" h="667" w="3461">
                    <a:moveTo>
                      <a:pt x="3320" y="1"/>
                    </a:moveTo>
                    <a:cubicBezTo>
                      <a:pt x="3303" y="1"/>
                      <a:pt x="3285" y="4"/>
                      <a:pt x="3268" y="12"/>
                    </a:cubicBezTo>
                    <a:cubicBezTo>
                      <a:pt x="3257" y="17"/>
                      <a:pt x="2365" y="418"/>
                      <a:pt x="1054" y="418"/>
                    </a:cubicBezTo>
                    <a:cubicBezTo>
                      <a:pt x="771" y="418"/>
                      <a:pt x="468" y="399"/>
                      <a:pt x="150" y="354"/>
                    </a:cubicBezTo>
                    <a:cubicBezTo>
                      <a:pt x="145" y="353"/>
                      <a:pt x="139" y="353"/>
                      <a:pt x="134" y="353"/>
                    </a:cubicBezTo>
                    <a:cubicBezTo>
                      <a:pt x="72" y="353"/>
                      <a:pt x="20" y="397"/>
                      <a:pt x="11" y="460"/>
                    </a:cubicBezTo>
                    <a:cubicBezTo>
                      <a:pt x="1" y="528"/>
                      <a:pt x="48" y="590"/>
                      <a:pt x="116" y="599"/>
                    </a:cubicBezTo>
                    <a:cubicBezTo>
                      <a:pt x="451" y="647"/>
                      <a:pt x="769" y="667"/>
                      <a:pt x="1067" y="667"/>
                    </a:cubicBezTo>
                    <a:cubicBezTo>
                      <a:pt x="2417" y="667"/>
                      <a:pt x="3326" y="259"/>
                      <a:pt x="3371" y="237"/>
                    </a:cubicBezTo>
                    <a:cubicBezTo>
                      <a:pt x="3433" y="209"/>
                      <a:pt x="3460" y="136"/>
                      <a:pt x="3433" y="74"/>
                    </a:cubicBezTo>
                    <a:cubicBezTo>
                      <a:pt x="3412" y="28"/>
                      <a:pt x="3367" y="1"/>
                      <a:pt x="3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9"/>
              <p:cNvSpPr/>
              <p:nvPr/>
            </p:nvSpPr>
            <p:spPr>
              <a:xfrm>
                <a:off x="3239058" y="1155424"/>
                <a:ext cx="42563" cy="11056"/>
              </a:xfrm>
              <a:custGeom>
                <a:rect b="b" l="l" r="r" t="t"/>
                <a:pathLst>
                  <a:path extrusionOk="0" h="373" w="1436">
                    <a:moveTo>
                      <a:pt x="1295" y="1"/>
                    </a:moveTo>
                    <a:cubicBezTo>
                      <a:pt x="1280" y="1"/>
                      <a:pt x="1264" y="3"/>
                      <a:pt x="1248" y="10"/>
                    </a:cubicBezTo>
                    <a:cubicBezTo>
                      <a:pt x="1245" y="11"/>
                      <a:pt x="963" y="125"/>
                      <a:pt x="457" y="125"/>
                    </a:cubicBezTo>
                    <a:cubicBezTo>
                      <a:pt x="360" y="125"/>
                      <a:pt x="254" y="121"/>
                      <a:pt x="142" y="111"/>
                    </a:cubicBezTo>
                    <a:cubicBezTo>
                      <a:pt x="139" y="111"/>
                      <a:pt x="136" y="111"/>
                      <a:pt x="133" y="111"/>
                    </a:cubicBezTo>
                    <a:cubicBezTo>
                      <a:pt x="68" y="111"/>
                      <a:pt x="13" y="158"/>
                      <a:pt x="7" y="223"/>
                    </a:cubicBezTo>
                    <a:cubicBezTo>
                      <a:pt x="1" y="291"/>
                      <a:pt x="52" y="351"/>
                      <a:pt x="120" y="357"/>
                    </a:cubicBezTo>
                    <a:cubicBezTo>
                      <a:pt x="243" y="368"/>
                      <a:pt x="356" y="373"/>
                      <a:pt x="461" y="373"/>
                    </a:cubicBezTo>
                    <a:cubicBezTo>
                      <a:pt x="1017" y="373"/>
                      <a:pt x="1328" y="246"/>
                      <a:pt x="1344" y="240"/>
                    </a:cubicBezTo>
                    <a:cubicBezTo>
                      <a:pt x="1407" y="212"/>
                      <a:pt x="1436" y="140"/>
                      <a:pt x="1410" y="76"/>
                    </a:cubicBezTo>
                    <a:cubicBezTo>
                      <a:pt x="1390" y="29"/>
                      <a:pt x="1344"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9"/>
              <p:cNvSpPr/>
              <p:nvPr/>
            </p:nvSpPr>
            <p:spPr>
              <a:xfrm>
                <a:off x="3240096" y="1279855"/>
                <a:ext cx="302091" cy="290709"/>
              </a:xfrm>
              <a:custGeom>
                <a:rect b="b" l="l" r="r" t="t"/>
                <a:pathLst>
                  <a:path extrusionOk="0" h="9808" w="10192">
                    <a:moveTo>
                      <a:pt x="5007" y="0"/>
                    </a:moveTo>
                    <a:cubicBezTo>
                      <a:pt x="4644" y="0"/>
                      <a:pt x="305" y="316"/>
                      <a:pt x="120" y="330"/>
                    </a:cubicBezTo>
                    <a:cubicBezTo>
                      <a:pt x="52" y="334"/>
                      <a:pt x="1" y="395"/>
                      <a:pt x="5" y="463"/>
                    </a:cubicBezTo>
                    <a:cubicBezTo>
                      <a:pt x="11" y="529"/>
                      <a:pt x="65" y="578"/>
                      <a:pt x="132" y="578"/>
                    </a:cubicBezTo>
                    <a:cubicBezTo>
                      <a:pt x="134" y="578"/>
                      <a:pt x="136" y="578"/>
                      <a:pt x="138" y="578"/>
                    </a:cubicBezTo>
                    <a:cubicBezTo>
                      <a:pt x="182" y="573"/>
                      <a:pt x="4454" y="262"/>
                      <a:pt x="4977" y="248"/>
                    </a:cubicBezTo>
                    <a:cubicBezTo>
                      <a:pt x="5394" y="629"/>
                      <a:pt x="8160" y="6103"/>
                      <a:pt x="9939" y="9738"/>
                    </a:cubicBezTo>
                    <a:cubicBezTo>
                      <a:pt x="9961" y="9782"/>
                      <a:pt x="10004" y="9807"/>
                      <a:pt x="10051" y="9807"/>
                    </a:cubicBezTo>
                    <a:cubicBezTo>
                      <a:pt x="10069" y="9807"/>
                      <a:pt x="10088" y="9803"/>
                      <a:pt x="10106" y="9794"/>
                    </a:cubicBezTo>
                    <a:cubicBezTo>
                      <a:pt x="10166" y="9763"/>
                      <a:pt x="10192" y="9689"/>
                      <a:pt x="10162" y="9629"/>
                    </a:cubicBezTo>
                    <a:cubicBezTo>
                      <a:pt x="10150" y="9605"/>
                      <a:pt x="8978" y="7210"/>
                      <a:pt x="7776" y="4848"/>
                    </a:cubicBezTo>
                    <a:cubicBezTo>
                      <a:pt x="5310" y="0"/>
                      <a:pt x="5136" y="0"/>
                      <a:pt x="50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9"/>
              <p:cNvSpPr/>
              <p:nvPr/>
            </p:nvSpPr>
            <p:spPr>
              <a:xfrm>
                <a:off x="2979969" y="1400315"/>
                <a:ext cx="14642" cy="265960"/>
              </a:xfrm>
              <a:custGeom>
                <a:rect b="b" l="l" r="r" t="t"/>
                <a:pathLst>
                  <a:path extrusionOk="0" h="8973" w="494">
                    <a:moveTo>
                      <a:pt x="123" y="0"/>
                    </a:moveTo>
                    <a:cubicBezTo>
                      <a:pt x="54" y="3"/>
                      <a:pt x="1" y="59"/>
                      <a:pt x="2" y="129"/>
                    </a:cubicBezTo>
                    <a:lnTo>
                      <a:pt x="244" y="8852"/>
                    </a:lnTo>
                    <a:cubicBezTo>
                      <a:pt x="246" y="8920"/>
                      <a:pt x="302" y="8973"/>
                      <a:pt x="368" y="8973"/>
                    </a:cubicBezTo>
                    <a:lnTo>
                      <a:pt x="371" y="8973"/>
                    </a:lnTo>
                    <a:cubicBezTo>
                      <a:pt x="439" y="8971"/>
                      <a:pt x="494" y="8914"/>
                      <a:pt x="492" y="8846"/>
                    </a:cubicBezTo>
                    <a:lnTo>
                      <a:pt x="250" y="121"/>
                    </a:lnTo>
                    <a:cubicBezTo>
                      <a:pt x="249" y="55"/>
                      <a:pt x="193"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9"/>
              <p:cNvSpPr/>
              <p:nvPr/>
            </p:nvSpPr>
            <p:spPr>
              <a:xfrm>
                <a:off x="2804111" y="1393142"/>
                <a:ext cx="14642" cy="269872"/>
              </a:xfrm>
              <a:custGeom>
                <a:rect b="b" l="l" r="r" t="t"/>
                <a:pathLst>
                  <a:path extrusionOk="0" h="9105" w="494">
                    <a:moveTo>
                      <a:pt x="371" y="1"/>
                    </a:moveTo>
                    <a:cubicBezTo>
                      <a:pt x="304" y="4"/>
                      <a:pt x="245" y="53"/>
                      <a:pt x="244" y="121"/>
                    </a:cubicBezTo>
                    <a:lnTo>
                      <a:pt x="2" y="8978"/>
                    </a:lnTo>
                    <a:cubicBezTo>
                      <a:pt x="0" y="9046"/>
                      <a:pt x="55" y="9103"/>
                      <a:pt x="123" y="9105"/>
                    </a:cubicBezTo>
                    <a:lnTo>
                      <a:pt x="126" y="9105"/>
                    </a:lnTo>
                    <a:cubicBezTo>
                      <a:pt x="192" y="9105"/>
                      <a:pt x="248" y="9052"/>
                      <a:pt x="250" y="8984"/>
                    </a:cubicBezTo>
                    <a:lnTo>
                      <a:pt x="492" y="129"/>
                    </a:lnTo>
                    <a:cubicBezTo>
                      <a:pt x="493" y="59"/>
                      <a:pt x="439" y="4"/>
                      <a:pt x="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9"/>
              <p:cNvSpPr/>
              <p:nvPr/>
            </p:nvSpPr>
            <p:spPr>
              <a:xfrm>
                <a:off x="2812588" y="1404880"/>
                <a:ext cx="173542" cy="11945"/>
              </a:xfrm>
              <a:custGeom>
                <a:rect b="b" l="l" r="r" t="t"/>
                <a:pathLst>
                  <a:path extrusionOk="0" h="403" w="5855">
                    <a:moveTo>
                      <a:pt x="129" y="1"/>
                    </a:moveTo>
                    <a:cubicBezTo>
                      <a:pt x="65" y="2"/>
                      <a:pt x="3" y="52"/>
                      <a:pt x="2" y="122"/>
                    </a:cubicBezTo>
                    <a:cubicBezTo>
                      <a:pt x="0" y="190"/>
                      <a:pt x="55" y="247"/>
                      <a:pt x="123" y="249"/>
                    </a:cubicBezTo>
                    <a:lnTo>
                      <a:pt x="5726" y="403"/>
                    </a:lnTo>
                    <a:lnTo>
                      <a:pt x="5729" y="403"/>
                    </a:lnTo>
                    <a:cubicBezTo>
                      <a:pt x="5796" y="403"/>
                      <a:pt x="5852" y="350"/>
                      <a:pt x="5853" y="282"/>
                    </a:cubicBezTo>
                    <a:cubicBezTo>
                      <a:pt x="5855" y="214"/>
                      <a:pt x="5800" y="156"/>
                      <a:pt x="5732" y="155"/>
                    </a:cubicBez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9"/>
              <p:cNvSpPr/>
              <p:nvPr/>
            </p:nvSpPr>
            <p:spPr>
              <a:xfrm>
                <a:off x="2804141" y="1645859"/>
                <a:ext cx="190081" cy="8062"/>
              </a:xfrm>
              <a:custGeom>
                <a:rect b="b" l="l" r="r" t="t"/>
                <a:pathLst>
                  <a:path extrusionOk="0" h="272" w="6413">
                    <a:moveTo>
                      <a:pt x="125" y="1"/>
                    </a:moveTo>
                    <a:cubicBezTo>
                      <a:pt x="57" y="1"/>
                      <a:pt x="1" y="57"/>
                      <a:pt x="1" y="125"/>
                    </a:cubicBezTo>
                    <a:cubicBezTo>
                      <a:pt x="1" y="193"/>
                      <a:pt x="57" y="249"/>
                      <a:pt x="125" y="249"/>
                    </a:cubicBezTo>
                    <a:lnTo>
                      <a:pt x="6288" y="272"/>
                    </a:lnTo>
                    <a:cubicBezTo>
                      <a:pt x="6356" y="272"/>
                      <a:pt x="6412" y="216"/>
                      <a:pt x="6412" y="148"/>
                    </a:cubicBezTo>
                    <a:cubicBezTo>
                      <a:pt x="6412" y="80"/>
                      <a:pt x="6358" y="24"/>
                      <a:pt x="6288" y="24"/>
                    </a:cubicBezTo>
                    <a:lnTo>
                      <a:pt x="1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9"/>
              <p:cNvSpPr/>
              <p:nvPr/>
            </p:nvSpPr>
            <p:spPr>
              <a:xfrm>
                <a:off x="3008424" y="1666489"/>
                <a:ext cx="11293" cy="15176"/>
              </a:xfrm>
              <a:custGeom>
                <a:rect b="b" l="l" r="r" t="t"/>
                <a:pathLst>
                  <a:path extrusionOk="0" h="512" w="381">
                    <a:moveTo>
                      <a:pt x="191" y="1"/>
                    </a:moveTo>
                    <a:cubicBezTo>
                      <a:pt x="86" y="1"/>
                      <a:pt x="1" y="115"/>
                      <a:pt x="1" y="256"/>
                    </a:cubicBezTo>
                    <a:cubicBezTo>
                      <a:pt x="1" y="397"/>
                      <a:pt x="86" y="512"/>
                      <a:pt x="191" y="512"/>
                    </a:cubicBezTo>
                    <a:cubicBezTo>
                      <a:pt x="296" y="512"/>
                      <a:pt x="380" y="397"/>
                      <a:pt x="380" y="256"/>
                    </a:cubicBezTo>
                    <a:cubicBezTo>
                      <a:pt x="380" y="115"/>
                      <a:pt x="29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9"/>
              <p:cNvSpPr/>
              <p:nvPr/>
            </p:nvSpPr>
            <p:spPr>
              <a:xfrm>
                <a:off x="2995975" y="1378529"/>
                <a:ext cx="11293" cy="15176"/>
              </a:xfrm>
              <a:custGeom>
                <a:rect b="b" l="l" r="r" t="t"/>
                <a:pathLst>
                  <a:path extrusionOk="0" h="512" w="381">
                    <a:moveTo>
                      <a:pt x="191" y="1"/>
                    </a:moveTo>
                    <a:cubicBezTo>
                      <a:pt x="85" y="1"/>
                      <a:pt x="1" y="114"/>
                      <a:pt x="1" y="256"/>
                    </a:cubicBezTo>
                    <a:cubicBezTo>
                      <a:pt x="1" y="397"/>
                      <a:pt x="85" y="512"/>
                      <a:pt x="191" y="512"/>
                    </a:cubicBezTo>
                    <a:cubicBezTo>
                      <a:pt x="295" y="512"/>
                      <a:pt x="380" y="397"/>
                      <a:pt x="380" y="256"/>
                    </a:cubicBezTo>
                    <a:cubicBezTo>
                      <a:pt x="380" y="114"/>
                      <a:pt x="295"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9"/>
              <p:cNvSpPr/>
              <p:nvPr/>
            </p:nvSpPr>
            <p:spPr>
              <a:xfrm>
                <a:off x="2978398" y="1367295"/>
                <a:ext cx="7380" cy="21519"/>
              </a:xfrm>
              <a:custGeom>
                <a:rect b="b" l="l" r="r" t="t"/>
                <a:pathLst>
                  <a:path extrusionOk="0" h="726" w="249">
                    <a:moveTo>
                      <a:pt x="125" y="0"/>
                    </a:moveTo>
                    <a:cubicBezTo>
                      <a:pt x="55" y="0"/>
                      <a:pt x="1" y="55"/>
                      <a:pt x="1" y="124"/>
                    </a:cubicBezTo>
                    <a:lnTo>
                      <a:pt x="1" y="602"/>
                    </a:lnTo>
                    <a:cubicBezTo>
                      <a:pt x="1" y="670"/>
                      <a:pt x="55" y="726"/>
                      <a:pt x="125" y="726"/>
                    </a:cubicBezTo>
                    <a:cubicBezTo>
                      <a:pt x="193" y="726"/>
                      <a:pt x="249" y="670"/>
                      <a:pt x="249" y="602"/>
                    </a:cubicBezTo>
                    <a:lnTo>
                      <a:pt x="249" y="124"/>
                    </a:lnTo>
                    <a:cubicBezTo>
                      <a:pt x="249" y="55"/>
                      <a:pt x="193"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9"/>
              <p:cNvSpPr/>
              <p:nvPr/>
            </p:nvSpPr>
            <p:spPr>
              <a:xfrm>
                <a:off x="2835115" y="1608007"/>
                <a:ext cx="156144" cy="4179"/>
              </a:xfrm>
              <a:custGeom>
                <a:rect b="b" l="l" r="r" t="t"/>
                <a:pathLst>
                  <a:path extrusionOk="0" h="141" w="5268">
                    <a:moveTo>
                      <a:pt x="5205" y="0"/>
                    </a:moveTo>
                    <a:lnTo>
                      <a:pt x="63" y="17"/>
                    </a:lnTo>
                    <a:cubicBezTo>
                      <a:pt x="29" y="17"/>
                      <a:pt x="1" y="44"/>
                      <a:pt x="1" y="79"/>
                    </a:cubicBezTo>
                    <a:cubicBezTo>
                      <a:pt x="2" y="112"/>
                      <a:pt x="29" y="141"/>
                      <a:pt x="63" y="141"/>
                    </a:cubicBezTo>
                    <a:lnTo>
                      <a:pt x="64" y="141"/>
                    </a:lnTo>
                    <a:lnTo>
                      <a:pt x="5205" y="124"/>
                    </a:lnTo>
                    <a:cubicBezTo>
                      <a:pt x="5240" y="124"/>
                      <a:pt x="5267" y="96"/>
                      <a:pt x="5267" y="62"/>
                    </a:cubicBezTo>
                    <a:cubicBezTo>
                      <a:pt x="5267" y="28"/>
                      <a:pt x="5240" y="0"/>
                      <a:pt x="5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9"/>
              <p:cNvSpPr/>
              <p:nvPr/>
            </p:nvSpPr>
            <p:spPr>
              <a:xfrm>
                <a:off x="2824889" y="1543005"/>
                <a:ext cx="145355" cy="3705"/>
              </a:xfrm>
              <a:custGeom>
                <a:rect b="b" l="l" r="r" t="t"/>
                <a:pathLst>
                  <a:path extrusionOk="0" h="125" w="4904">
                    <a:moveTo>
                      <a:pt x="63" y="1"/>
                    </a:moveTo>
                    <a:cubicBezTo>
                      <a:pt x="28" y="1"/>
                      <a:pt x="1" y="28"/>
                      <a:pt x="1" y="63"/>
                    </a:cubicBezTo>
                    <a:cubicBezTo>
                      <a:pt x="1" y="98"/>
                      <a:pt x="28" y="125"/>
                      <a:pt x="63" y="125"/>
                    </a:cubicBezTo>
                    <a:lnTo>
                      <a:pt x="4841" y="125"/>
                    </a:lnTo>
                    <a:cubicBezTo>
                      <a:pt x="4876" y="125"/>
                      <a:pt x="4903" y="98"/>
                      <a:pt x="4903" y="63"/>
                    </a:cubicBezTo>
                    <a:cubicBezTo>
                      <a:pt x="4903" y="28"/>
                      <a:pt x="4876" y="1"/>
                      <a:pt x="4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9"/>
              <p:cNvSpPr/>
              <p:nvPr/>
            </p:nvSpPr>
            <p:spPr>
              <a:xfrm>
                <a:off x="2846853" y="1469230"/>
                <a:ext cx="121939" cy="4209"/>
              </a:xfrm>
              <a:custGeom>
                <a:rect b="b" l="l" r="r" t="t"/>
                <a:pathLst>
                  <a:path extrusionOk="0" h="142" w="4114">
                    <a:moveTo>
                      <a:pt x="63" y="1"/>
                    </a:moveTo>
                    <a:cubicBezTo>
                      <a:pt x="28" y="1"/>
                      <a:pt x="1" y="30"/>
                      <a:pt x="1" y="63"/>
                    </a:cubicBezTo>
                    <a:cubicBezTo>
                      <a:pt x="1" y="98"/>
                      <a:pt x="28" y="125"/>
                      <a:pt x="63" y="125"/>
                    </a:cubicBezTo>
                    <a:cubicBezTo>
                      <a:pt x="111" y="125"/>
                      <a:pt x="4012" y="142"/>
                      <a:pt x="4052" y="142"/>
                    </a:cubicBezTo>
                    <a:cubicBezTo>
                      <a:pt x="4085" y="142"/>
                      <a:pt x="4114" y="114"/>
                      <a:pt x="4114" y="80"/>
                    </a:cubicBezTo>
                    <a:cubicBezTo>
                      <a:pt x="4114" y="46"/>
                      <a:pt x="4086" y="18"/>
                      <a:pt x="4052" y="18"/>
                    </a:cubicBezTo>
                    <a:cubicBezTo>
                      <a:pt x="3891" y="18"/>
                      <a:pt x="111"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9"/>
              <p:cNvSpPr/>
              <p:nvPr/>
            </p:nvSpPr>
            <p:spPr>
              <a:xfrm>
                <a:off x="2821036" y="1445458"/>
                <a:ext cx="10344" cy="144139"/>
              </a:xfrm>
              <a:custGeom>
                <a:rect b="b" l="l" r="r" t="t"/>
                <a:pathLst>
                  <a:path extrusionOk="0" h="4863" w="349">
                    <a:moveTo>
                      <a:pt x="225" y="0"/>
                    </a:moveTo>
                    <a:cubicBezTo>
                      <a:pt x="157" y="0"/>
                      <a:pt x="102" y="55"/>
                      <a:pt x="101" y="124"/>
                    </a:cubicBezTo>
                    <a:cubicBezTo>
                      <a:pt x="101" y="188"/>
                      <a:pt x="37" y="3168"/>
                      <a:pt x="2" y="4736"/>
                    </a:cubicBezTo>
                    <a:cubicBezTo>
                      <a:pt x="1" y="4804"/>
                      <a:pt x="55" y="4861"/>
                      <a:pt x="123" y="4863"/>
                    </a:cubicBezTo>
                    <a:lnTo>
                      <a:pt x="126" y="4863"/>
                    </a:lnTo>
                    <a:cubicBezTo>
                      <a:pt x="193" y="4863"/>
                      <a:pt x="249" y="4808"/>
                      <a:pt x="250" y="4740"/>
                    </a:cubicBezTo>
                    <a:cubicBezTo>
                      <a:pt x="255" y="4556"/>
                      <a:pt x="349" y="191"/>
                      <a:pt x="349" y="124"/>
                    </a:cubicBezTo>
                    <a:cubicBezTo>
                      <a:pt x="349" y="55"/>
                      <a:pt x="294" y="0"/>
                      <a:pt x="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9"/>
              <p:cNvSpPr/>
              <p:nvPr/>
            </p:nvSpPr>
            <p:spPr>
              <a:xfrm>
                <a:off x="3017139" y="1254453"/>
                <a:ext cx="86371" cy="169541"/>
              </a:xfrm>
              <a:custGeom>
                <a:rect b="b" l="l" r="r" t="t"/>
                <a:pathLst>
                  <a:path extrusionOk="0" h="5720" w="2914">
                    <a:moveTo>
                      <a:pt x="137" y="0"/>
                    </a:moveTo>
                    <a:cubicBezTo>
                      <a:pt x="129" y="0"/>
                      <a:pt x="121" y="1"/>
                      <a:pt x="112" y="3"/>
                    </a:cubicBezTo>
                    <a:cubicBezTo>
                      <a:pt x="44" y="15"/>
                      <a:pt x="0" y="81"/>
                      <a:pt x="14" y="148"/>
                    </a:cubicBezTo>
                    <a:cubicBezTo>
                      <a:pt x="47" y="316"/>
                      <a:pt x="2049" y="4401"/>
                      <a:pt x="2661" y="5650"/>
                    </a:cubicBezTo>
                    <a:cubicBezTo>
                      <a:pt x="2683" y="5694"/>
                      <a:pt x="2726" y="5720"/>
                      <a:pt x="2773" y="5720"/>
                    </a:cubicBezTo>
                    <a:cubicBezTo>
                      <a:pt x="2791" y="5720"/>
                      <a:pt x="2810" y="5715"/>
                      <a:pt x="2828" y="5706"/>
                    </a:cubicBezTo>
                    <a:cubicBezTo>
                      <a:pt x="2888" y="5676"/>
                      <a:pt x="2914" y="5602"/>
                      <a:pt x="2884" y="5541"/>
                    </a:cubicBezTo>
                    <a:cubicBezTo>
                      <a:pt x="1862" y="3456"/>
                      <a:pt x="321" y="292"/>
                      <a:pt x="256" y="93"/>
                    </a:cubicBezTo>
                    <a:cubicBezTo>
                      <a:pt x="243" y="38"/>
                      <a:pt x="193"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341" name="Google Shape;1341;p39"/>
          <p:cNvPicPr preferRelativeResize="0"/>
          <p:nvPr/>
        </p:nvPicPr>
        <p:blipFill>
          <a:blip r:embed="rId3">
            <a:alphaModFix/>
          </a:blip>
          <a:stretch>
            <a:fillRect/>
          </a:stretch>
        </p:blipFill>
        <p:spPr>
          <a:xfrm>
            <a:off x="162125" y="169150"/>
            <a:ext cx="1497650" cy="1324850"/>
          </a:xfrm>
          <a:prstGeom prst="rect">
            <a:avLst/>
          </a:prstGeom>
          <a:noFill/>
          <a:ln>
            <a:noFill/>
          </a:ln>
        </p:spPr>
      </p:pic>
      <p:pic>
        <p:nvPicPr>
          <p:cNvPr id="1342" name="Google Shape;1342;p39"/>
          <p:cNvPicPr preferRelativeResize="0"/>
          <p:nvPr/>
        </p:nvPicPr>
        <p:blipFill>
          <a:blip r:embed="rId4">
            <a:alphaModFix/>
          </a:blip>
          <a:stretch>
            <a:fillRect/>
          </a:stretch>
        </p:blipFill>
        <p:spPr>
          <a:xfrm>
            <a:off x="3933994" y="-26925"/>
            <a:ext cx="1792400" cy="2141300"/>
          </a:xfrm>
          <a:prstGeom prst="rect">
            <a:avLst/>
          </a:prstGeom>
          <a:noFill/>
          <a:ln>
            <a:noFill/>
          </a:ln>
        </p:spPr>
      </p:pic>
      <p:pic>
        <p:nvPicPr>
          <p:cNvPr id="1343" name="Google Shape;1343;p39"/>
          <p:cNvPicPr preferRelativeResize="0"/>
          <p:nvPr/>
        </p:nvPicPr>
        <p:blipFill>
          <a:blip r:embed="rId5">
            <a:alphaModFix/>
          </a:blip>
          <a:stretch>
            <a:fillRect/>
          </a:stretch>
        </p:blipFill>
        <p:spPr>
          <a:xfrm>
            <a:off x="3700900" y="2800988"/>
            <a:ext cx="2393225" cy="1891550"/>
          </a:xfrm>
          <a:prstGeom prst="rect">
            <a:avLst/>
          </a:prstGeom>
          <a:noFill/>
          <a:ln>
            <a:noFill/>
          </a:ln>
        </p:spPr>
      </p:pic>
      <p:pic>
        <p:nvPicPr>
          <p:cNvPr id="1344" name="Google Shape;1344;p39"/>
          <p:cNvPicPr preferRelativeResize="0"/>
          <p:nvPr/>
        </p:nvPicPr>
        <p:blipFill>
          <a:blip r:embed="rId6">
            <a:alphaModFix/>
          </a:blip>
          <a:stretch>
            <a:fillRect/>
          </a:stretch>
        </p:blipFill>
        <p:spPr>
          <a:xfrm>
            <a:off x="42200" y="2979049"/>
            <a:ext cx="2004700" cy="1380525"/>
          </a:xfrm>
          <a:prstGeom prst="rect">
            <a:avLst/>
          </a:prstGeom>
          <a:noFill/>
          <a:ln>
            <a:noFill/>
          </a:ln>
        </p:spPr>
      </p:pic>
      <p:grpSp>
        <p:nvGrpSpPr>
          <p:cNvPr id="1345" name="Google Shape;1345;p39"/>
          <p:cNvGrpSpPr/>
          <p:nvPr/>
        </p:nvGrpSpPr>
        <p:grpSpPr>
          <a:xfrm>
            <a:off x="1817366" y="783537"/>
            <a:ext cx="1959041" cy="208784"/>
            <a:chOff x="6336019" y="3733725"/>
            <a:chExt cx="2566206" cy="351310"/>
          </a:xfrm>
        </p:grpSpPr>
        <p:sp>
          <p:nvSpPr>
            <p:cNvPr id="1346" name="Google Shape;1346;p39"/>
            <p:cNvSpPr/>
            <p:nvPr/>
          </p:nvSpPr>
          <p:spPr>
            <a:xfrm>
              <a:off x="6336019" y="3733735"/>
              <a:ext cx="1881300" cy="351300"/>
            </a:xfrm>
            <a:prstGeom prst="homePlat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9"/>
            <p:cNvSpPr/>
            <p:nvPr/>
          </p:nvSpPr>
          <p:spPr>
            <a:xfrm>
              <a:off x="8098525" y="3733725"/>
              <a:ext cx="346500" cy="351300"/>
            </a:xfrm>
            <a:prstGeom prst="chevron">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9"/>
            <p:cNvSpPr/>
            <p:nvPr/>
          </p:nvSpPr>
          <p:spPr>
            <a:xfrm>
              <a:off x="8327125" y="3733725"/>
              <a:ext cx="346500" cy="351300"/>
            </a:xfrm>
            <a:prstGeom prst="chevron">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9"/>
            <p:cNvSpPr/>
            <p:nvPr/>
          </p:nvSpPr>
          <p:spPr>
            <a:xfrm>
              <a:off x="8555725" y="3733725"/>
              <a:ext cx="346500" cy="351300"/>
            </a:xfrm>
            <a:prstGeom prst="chevron">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39"/>
          <p:cNvGrpSpPr/>
          <p:nvPr/>
        </p:nvGrpSpPr>
        <p:grpSpPr>
          <a:xfrm rot="5400000">
            <a:off x="4371877" y="2249495"/>
            <a:ext cx="916649" cy="224909"/>
            <a:chOff x="6336019" y="3733725"/>
            <a:chExt cx="2566206" cy="351310"/>
          </a:xfrm>
        </p:grpSpPr>
        <p:sp>
          <p:nvSpPr>
            <p:cNvPr id="1351" name="Google Shape;1351;p39"/>
            <p:cNvSpPr/>
            <p:nvPr/>
          </p:nvSpPr>
          <p:spPr>
            <a:xfrm>
              <a:off x="6336019" y="3733735"/>
              <a:ext cx="1881300" cy="351300"/>
            </a:xfrm>
            <a:prstGeom prst="homePlat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9"/>
            <p:cNvSpPr/>
            <p:nvPr/>
          </p:nvSpPr>
          <p:spPr>
            <a:xfrm>
              <a:off x="8098525" y="3733725"/>
              <a:ext cx="346500" cy="351300"/>
            </a:xfrm>
            <a:prstGeom prst="chevron">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9"/>
            <p:cNvSpPr/>
            <p:nvPr/>
          </p:nvSpPr>
          <p:spPr>
            <a:xfrm>
              <a:off x="8327125" y="3733725"/>
              <a:ext cx="346500" cy="351300"/>
            </a:xfrm>
            <a:prstGeom prst="chevron">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9"/>
            <p:cNvSpPr/>
            <p:nvPr/>
          </p:nvSpPr>
          <p:spPr>
            <a:xfrm>
              <a:off x="8555725" y="3733725"/>
              <a:ext cx="346500" cy="351300"/>
            </a:xfrm>
            <a:prstGeom prst="chevron">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 name="Google Shape;1355;p39"/>
          <p:cNvSpPr txBox="1"/>
          <p:nvPr>
            <p:ph type="title"/>
          </p:nvPr>
        </p:nvSpPr>
        <p:spPr>
          <a:xfrm>
            <a:off x="2197950" y="267525"/>
            <a:ext cx="1020600" cy="516000"/>
          </a:xfrm>
          <a:prstGeom prst="rect">
            <a:avLst/>
          </a:prstGeom>
        </p:spPr>
        <p:txBody>
          <a:bodyPr anchorCtr="0" anchor="b" bIns="61350" lIns="61350" spcFirstLastPara="1" rIns="61350" wrap="square" tIns="61350">
            <a:noAutofit/>
          </a:bodyPr>
          <a:lstStyle/>
          <a:p>
            <a:pPr indent="0" lvl="0" marL="0" rtl="0" algn="l">
              <a:spcBef>
                <a:spcPts val="0"/>
              </a:spcBef>
              <a:spcAft>
                <a:spcPts val="0"/>
              </a:spcAft>
              <a:buNone/>
            </a:pPr>
            <a:r>
              <a:rPr lang="en" sz="2419"/>
              <a:t>Data</a:t>
            </a:r>
            <a:endParaRPr sz="2419"/>
          </a:p>
        </p:txBody>
      </p:sp>
      <p:sp>
        <p:nvSpPr>
          <p:cNvPr id="1356" name="Google Shape;1356;p39"/>
          <p:cNvSpPr txBox="1"/>
          <p:nvPr>
            <p:ph idx="1" type="subTitle"/>
          </p:nvPr>
        </p:nvSpPr>
        <p:spPr>
          <a:xfrm>
            <a:off x="1945038" y="1145925"/>
            <a:ext cx="1703700" cy="276900"/>
          </a:xfrm>
          <a:prstGeom prst="rect">
            <a:avLst/>
          </a:prstGeom>
        </p:spPr>
        <p:txBody>
          <a:bodyPr anchorCtr="0" anchor="t" bIns="61350" lIns="61350" spcFirstLastPara="1" rIns="61350" wrap="square" tIns="61350">
            <a:noAutofit/>
          </a:bodyPr>
          <a:lstStyle/>
          <a:p>
            <a:pPr indent="0" lvl="0" marL="0" rtl="0" algn="l">
              <a:spcBef>
                <a:spcPts val="0"/>
              </a:spcBef>
              <a:spcAft>
                <a:spcPts val="0"/>
              </a:spcAft>
              <a:buNone/>
            </a:pPr>
            <a:r>
              <a:rPr lang="en" sz="1073"/>
              <a:t>Segmentation and Patch extraction with label</a:t>
            </a:r>
            <a:endParaRPr sz="1073"/>
          </a:p>
        </p:txBody>
      </p:sp>
      <p:pic>
        <p:nvPicPr>
          <p:cNvPr id="1357" name="Google Shape;1357;p39"/>
          <p:cNvPicPr preferRelativeResize="0"/>
          <p:nvPr/>
        </p:nvPicPr>
        <p:blipFill>
          <a:blip r:embed="rId7">
            <a:alphaModFix/>
          </a:blip>
          <a:stretch>
            <a:fillRect/>
          </a:stretch>
        </p:blipFill>
        <p:spPr>
          <a:xfrm>
            <a:off x="1524473" y="155250"/>
            <a:ext cx="673475" cy="415500"/>
          </a:xfrm>
          <a:prstGeom prst="rect">
            <a:avLst/>
          </a:prstGeom>
          <a:noFill/>
          <a:ln>
            <a:noFill/>
          </a:ln>
        </p:spPr>
      </p:pic>
      <p:pic>
        <p:nvPicPr>
          <p:cNvPr id="1358" name="Google Shape;1358;p39"/>
          <p:cNvPicPr preferRelativeResize="0"/>
          <p:nvPr/>
        </p:nvPicPr>
        <p:blipFill>
          <a:blip r:embed="rId8">
            <a:alphaModFix/>
          </a:blip>
          <a:stretch>
            <a:fillRect/>
          </a:stretch>
        </p:blipFill>
        <p:spPr>
          <a:xfrm>
            <a:off x="5851100" y="267525"/>
            <a:ext cx="725300" cy="447450"/>
          </a:xfrm>
          <a:prstGeom prst="rect">
            <a:avLst/>
          </a:prstGeom>
          <a:noFill/>
          <a:ln>
            <a:noFill/>
          </a:ln>
        </p:spPr>
      </p:pic>
      <p:grpSp>
        <p:nvGrpSpPr>
          <p:cNvPr id="1359" name="Google Shape;1359;p39"/>
          <p:cNvGrpSpPr/>
          <p:nvPr/>
        </p:nvGrpSpPr>
        <p:grpSpPr>
          <a:xfrm rot="10800000">
            <a:off x="2059284" y="3532589"/>
            <a:ext cx="1424244" cy="208784"/>
            <a:chOff x="6336019" y="3733725"/>
            <a:chExt cx="2566206" cy="351310"/>
          </a:xfrm>
        </p:grpSpPr>
        <p:sp>
          <p:nvSpPr>
            <p:cNvPr id="1360" name="Google Shape;1360;p39"/>
            <p:cNvSpPr/>
            <p:nvPr/>
          </p:nvSpPr>
          <p:spPr>
            <a:xfrm>
              <a:off x="6336019" y="3733735"/>
              <a:ext cx="1881300" cy="351300"/>
            </a:xfrm>
            <a:prstGeom prst="homePlat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9"/>
            <p:cNvSpPr/>
            <p:nvPr/>
          </p:nvSpPr>
          <p:spPr>
            <a:xfrm>
              <a:off x="8098525" y="3733725"/>
              <a:ext cx="346500" cy="351300"/>
            </a:xfrm>
            <a:prstGeom prst="chevron">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9"/>
            <p:cNvSpPr/>
            <p:nvPr/>
          </p:nvSpPr>
          <p:spPr>
            <a:xfrm>
              <a:off x="8327125" y="3733725"/>
              <a:ext cx="346500" cy="351300"/>
            </a:xfrm>
            <a:prstGeom prst="chevron">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9"/>
            <p:cNvSpPr/>
            <p:nvPr/>
          </p:nvSpPr>
          <p:spPr>
            <a:xfrm>
              <a:off x="8555725" y="3733725"/>
              <a:ext cx="346500" cy="351300"/>
            </a:xfrm>
            <a:prstGeom prst="chevron">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4" name="Google Shape;1364;p39"/>
          <p:cNvSpPr txBox="1"/>
          <p:nvPr>
            <p:ph type="title"/>
          </p:nvPr>
        </p:nvSpPr>
        <p:spPr>
          <a:xfrm>
            <a:off x="2010171" y="3225100"/>
            <a:ext cx="1645800" cy="307500"/>
          </a:xfrm>
          <a:prstGeom prst="rect">
            <a:avLst/>
          </a:prstGeom>
        </p:spPr>
        <p:txBody>
          <a:bodyPr anchorCtr="0" anchor="b" bIns="61350" lIns="61350" spcFirstLastPara="1" rIns="61350" wrap="square" tIns="61350">
            <a:noAutofit/>
          </a:bodyPr>
          <a:lstStyle/>
          <a:p>
            <a:pPr indent="0" lvl="0" marL="0" rtl="0" algn="l">
              <a:spcBef>
                <a:spcPts val="0"/>
              </a:spcBef>
              <a:spcAft>
                <a:spcPts val="0"/>
              </a:spcAft>
              <a:buNone/>
            </a:pPr>
            <a:r>
              <a:rPr lang="en" sz="1419"/>
              <a:t>Augmented Data</a:t>
            </a:r>
            <a:endParaRPr sz="1419"/>
          </a:p>
        </p:txBody>
      </p:sp>
      <p:pic>
        <p:nvPicPr>
          <p:cNvPr id="1365" name="Google Shape;1365;p39"/>
          <p:cNvPicPr preferRelativeResize="0"/>
          <p:nvPr/>
        </p:nvPicPr>
        <p:blipFill rotWithShape="1">
          <a:blip r:embed="rId9">
            <a:alphaModFix/>
          </a:blip>
          <a:srcRect b="19616" l="28432" r="29048" t="40721"/>
          <a:stretch/>
        </p:blipFill>
        <p:spPr>
          <a:xfrm>
            <a:off x="2413100" y="3808825"/>
            <a:ext cx="839950" cy="363850"/>
          </a:xfrm>
          <a:prstGeom prst="rect">
            <a:avLst/>
          </a:prstGeom>
          <a:noFill/>
          <a:ln>
            <a:noFill/>
          </a:ln>
        </p:spPr>
      </p:pic>
      <p:sp>
        <p:nvSpPr>
          <p:cNvPr id="1366" name="Google Shape;1366;p39"/>
          <p:cNvSpPr txBox="1"/>
          <p:nvPr>
            <p:ph type="title"/>
          </p:nvPr>
        </p:nvSpPr>
        <p:spPr>
          <a:xfrm>
            <a:off x="95775" y="1666429"/>
            <a:ext cx="2965800" cy="516000"/>
          </a:xfrm>
          <a:prstGeom prst="rect">
            <a:avLst/>
          </a:prstGeom>
        </p:spPr>
        <p:txBody>
          <a:bodyPr anchorCtr="0" anchor="b" bIns="61350" lIns="61350" spcFirstLastPara="1" rIns="61350" wrap="square" tIns="61350">
            <a:noAutofit/>
          </a:bodyPr>
          <a:lstStyle/>
          <a:p>
            <a:pPr indent="0" lvl="0" marL="0" rtl="0" algn="l">
              <a:spcBef>
                <a:spcPts val="0"/>
              </a:spcBef>
              <a:spcAft>
                <a:spcPts val="0"/>
              </a:spcAft>
              <a:buNone/>
            </a:pPr>
            <a:r>
              <a:rPr lang="en" sz="1800"/>
              <a:t>Collated and in house generated data</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pic>
        <p:nvPicPr>
          <p:cNvPr id="1371" name="Google Shape;1371;p40"/>
          <p:cNvPicPr preferRelativeResize="0"/>
          <p:nvPr>
            <p:ph idx="2" type="pic"/>
          </p:nvPr>
        </p:nvPicPr>
        <p:blipFill rotWithShape="1">
          <a:blip r:embed="rId3">
            <a:alphaModFix/>
          </a:blip>
          <a:srcRect b="7741" l="0" r="0" t="7741"/>
          <a:stretch/>
        </p:blipFill>
        <p:spPr>
          <a:xfrm>
            <a:off x="-25" y="-13725"/>
            <a:ext cx="9144000" cy="5157300"/>
          </a:xfrm>
          <a:prstGeom prst="rect">
            <a:avLst/>
          </a:prstGeom>
        </p:spPr>
      </p:pic>
      <p:sp>
        <p:nvSpPr>
          <p:cNvPr id="1372" name="Google Shape;1372;p40"/>
          <p:cNvSpPr txBox="1"/>
          <p:nvPr>
            <p:ph type="title"/>
          </p:nvPr>
        </p:nvSpPr>
        <p:spPr>
          <a:xfrm>
            <a:off x="240475" y="90972"/>
            <a:ext cx="8795400" cy="51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A deep learning framework toward high throughput analysis of </a:t>
            </a:r>
            <a:r>
              <a:rPr lang="en" sz="1700"/>
              <a:t>steel</a:t>
            </a:r>
            <a:r>
              <a:rPr lang="en" sz="1700"/>
              <a:t> microstructure</a:t>
            </a:r>
            <a:endParaRPr sz="1700"/>
          </a:p>
        </p:txBody>
      </p:sp>
      <p:grpSp>
        <p:nvGrpSpPr>
          <p:cNvPr id="1373" name="Google Shape;1373;p40"/>
          <p:cNvGrpSpPr/>
          <p:nvPr/>
        </p:nvGrpSpPr>
        <p:grpSpPr>
          <a:xfrm>
            <a:off x="1436999" y="753977"/>
            <a:ext cx="6402351" cy="3775651"/>
            <a:chOff x="1717450" y="753850"/>
            <a:chExt cx="5234100" cy="3086700"/>
          </a:xfrm>
        </p:grpSpPr>
        <p:sp>
          <p:nvSpPr>
            <p:cNvPr id="1374" name="Google Shape;1374;p40"/>
            <p:cNvSpPr/>
            <p:nvPr/>
          </p:nvSpPr>
          <p:spPr>
            <a:xfrm>
              <a:off x="1717450" y="753850"/>
              <a:ext cx="5234100" cy="3086700"/>
            </a:xfrm>
            <a:prstGeom prst="rect">
              <a:avLst/>
            </a:prstGeom>
            <a:solidFill>
              <a:schemeClr val="lt1"/>
            </a:solidFill>
            <a:ln cap="flat" cmpd="sng" w="11650">
              <a:solidFill>
                <a:schemeClr val="dk2"/>
              </a:solidFill>
              <a:prstDash val="solid"/>
              <a:round/>
              <a:headEnd len="sm" w="sm" type="none"/>
              <a:tailEnd len="sm" w="sm" type="none"/>
            </a:ln>
          </p:spPr>
          <p:txBody>
            <a:bodyPr anchorCtr="0" anchor="ctr" bIns="111825" lIns="111825" spcFirstLastPara="1" rIns="111825" wrap="square" tIns="111825">
              <a:noAutofit/>
            </a:bodyPr>
            <a:lstStyle/>
            <a:p>
              <a:pPr indent="0" lvl="0" marL="0" rtl="0" algn="ctr">
                <a:spcBef>
                  <a:spcPts val="0"/>
                </a:spcBef>
                <a:spcAft>
                  <a:spcPts val="0"/>
                </a:spcAft>
                <a:buNone/>
              </a:pPr>
              <a:r>
                <a:t/>
              </a:r>
              <a:endParaRPr sz="1712">
                <a:latin typeface="Nunito Medium"/>
                <a:ea typeface="Nunito Medium"/>
                <a:cs typeface="Nunito Medium"/>
                <a:sym typeface="Nunito Medium"/>
              </a:endParaRPr>
            </a:p>
          </p:txBody>
        </p:sp>
        <p:pic>
          <p:nvPicPr>
            <p:cNvPr id="1375" name="Google Shape;1375;p40"/>
            <p:cNvPicPr preferRelativeResize="0"/>
            <p:nvPr/>
          </p:nvPicPr>
          <p:blipFill>
            <a:blip r:embed="rId4">
              <a:alphaModFix/>
            </a:blip>
            <a:stretch>
              <a:fillRect/>
            </a:stretch>
          </p:blipFill>
          <p:spPr>
            <a:xfrm>
              <a:off x="1891650" y="948875"/>
              <a:ext cx="4885699" cy="2618150"/>
            </a:xfrm>
            <a:prstGeom prst="rect">
              <a:avLst/>
            </a:prstGeom>
            <a:solidFill>
              <a:srgbClr val="FFF7EA">
                <a:alpha val="21380"/>
              </a:srgbClr>
            </a:solidFill>
            <a:ln>
              <a:noFill/>
            </a:ln>
          </p:spPr>
        </p:pic>
      </p:grpSp>
      <p:sp>
        <p:nvSpPr>
          <p:cNvPr id="1376" name="Google Shape;1376;p40"/>
          <p:cNvSpPr txBox="1"/>
          <p:nvPr>
            <p:ph type="title"/>
          </p:nvPr>
        </p:nvSpPr>
        <p:spPr>
          <a:xfrm>
            <a:off x="600145" y="4704463"/>
            <a:ext cx="7943700" cy="2994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900"/>
              <a:t>Schematic representation of image segmentation and classification model framework for digital recognition of phase constituents</a:t>
            </a:r>
            <a:endParaRPr sz="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 name="Shape 1380"/>
        <p:cNvGrpSpPr/>
        <p:nvPr/>
      </p:nvGrpSpPr>
      <p:grpSpPr>
        <a:xfrm>
          <a:off x="0" y="0"/>
          <a:ext cx="0" cy="0"/>
          <a:chOff x="0" y="0"/>
          <a:chExt cx="0" cy="0"/>
        </a:xfrm>
      </p:grpSpPr>
      <p:grpSp>
        <p:nvGrpSpPr>
          <p:cNvPr id="1381" name="Google Shape;1381;p41"/>
          <p:cNvGrpSpPr/>
          <p:nvPr/>
        </p:nvGrpSpPr>
        <p:grpSpPr>
          <a:xfrm rot="467770">
            <a:off x="314579" y="3130662"/>
            <a:ext cx="1345886" cy="1754759"/>
            <a:chOff x="584682" y="1824539"/>
            <a:chExt cx="1738748" cy="2266971"/>
          </a:xfrm>
        </p:grpSpPr>
        <p:sp>
          <p:nvSpPr>
            <p:cNvPr id="1382" name="Google Shape;1382;p41"/>
            <p:cNvSpPr/>
            <p:nvPr/>
          </p:nvSpPr>
          <p:spPr>
            <a:xfrm>
              <a:off x="584682" y="1824551"/>
              <a:ext cx="1734825" cy="2266923"/>
            </a:xfrm>
            <a:custGeom>
              <a:rect b="b" l="l" r="r" t="t"/>
              <a:pathLst>
                <a:path extrusionOk="0" h="46719" w="35753">
                  <a:moveTo>
                    <a:pt x="10754" y="0"/>
                  </a:moveTo>
                  <a:cubicBezTo>
                    <a:pt x="9737" y="0"/>
                    <a:pt x="8789" y="590"/>
                    <a:pt x="8216" y="1340"/>
                  </a:cubicBezTo>
                  <a:cubicBezTo>
                    <a:pt x="8215" y="1342"/>
                    <a:pt x="8213" y="1345"/>
                    <a:pt x="8210" y="1347"/>
                  </a:cubicBezTo>
                  <a:cubicBezTo>
                    <a:pt x="8174" y="1395"/>
                    <a:pt x="8138" y="1445"/>
                    <a:pt x="8104" y="1495"/>
                  </a:cubicBezTo>
                  <a:cubicBezTo>
                    <a:pt x="8101" y="1500"/>
                    <a:pt x="8098" y="1506"/>
                    <a:pt x="8094" y="1511"/>
                  </a:cubicBezTo>
                  <a:cubicBezTo>
                    <a:pt x="8062" y="1559"/>
                    <a:pt x="8030" y="1608"/>
                    <a:pt x="8001" y="1658"/>
                  </a:cubicBezTo>
                  <a:cubicBezTo>
                    <a:pt x="7998" y="1664"/>
                    <a:pt x="7994" y="1670"/>
                    <a:pt x="7990" y="1678"/>
                  </a:cubicBezTo>
                  <a:cubicBezTo>
                    <a:pt x="7962" y="1727"/>
                    <a:pt x="7935" y="1775"/>
                    <a:pt x="7910" y="1825"/>
                  </a:cubicBezTo>
                  <a:cubicBezTo>
                    <a:pt x="7905" y="1833"/>
                    <a:pt x="7902" y="1839"/>
                    <a:pt x="7899" y="1847"/>
                  </a:cubicBezTo>
                  <a:cubicBezTo>
                    <a:pt x="7874" y="1895"/>
                    <a:pt x="7851" y="1945"/>
                    <a:pt x="7830" y="1995"/>
                  </a:cubicBezTo>
                  <a:cubicBezTo>
                    <a:pt x="7827" y="2003"/>
                    <a:pt x="7826" y="2010"/>
                    <a:pt x="7822" y="2016"/>
                  </a:cubicBezTo>
                  <a:cubicBezTo>
                    <a:pt x="7801" y="2067"/>
                    <a:pt x="7782" y="2117"/>
                    <a:pt x="7765" y="2169"/>
                  </a:cubicBezTo>
                  <a:cubicBezTo>
                    <a:pt x="7763" y="2174"/>
                    <a:pt x="7761" y="2178"/>
                    <a:pt x="7760" y="2183"/>
                  </a:cubicBezTo>
                  <a:cubicBezTo>
                    <a:pt x="7743" y="2236"/>
                    <a:pt x="7727" y="2289"/>
                    <a:pt x="7713" y="2344"/>
                  </a:cubicBezTo>
                  <a:cubicBezTo>
                    <a:pt x="7561" y="2952"/>
                    <a:pt x="7655" y="3500"/>
                    <a:pt x="7855" y="3967"/>
                  </a:cubicBezTo>
                  <a:cubicBezTo>
                    <a:pt x="8052" y="4422"/>
                    <a:pt x="8351" y="4799"/>
                    <a:pt x="8621" y="5079"/>
                  </a:cubicBezTo>
                  <a:cubicBezTo>
                    <a:pt x="8617" y="5104"/>
                    <a:pt x="8614" y="5118"/>
                    <a:pt x="8614" y="5118"/>
                  </a:cubicBezTo>
                  <a:cubicBezTo>
                    <a:pt x="8614" y="5118"/>
                    <a:pt x="8814" y="5749"/>
                    <a:pt x="9109" y="5876"/>
                  </a:cubicBezTo>
                  <a:cubicBezTo>
                    <a:pt x="9251" y="5937"/>
                    <a:pt x="9491" y="5953"/>
                    <a:pt x="9701" y="5953"/>
                  </a:cubicBezTo>
                  <a:cubicBezTo>
                    <a:pt x="9893" y="5953"/>
                    <a:pt x="10061" y="5940"/>
                    <a:pt x="10108" y="5935"/>
                  </a:cubicBezTo>
                  <a:lnTo>
                    <a:pt x="10108" y="5935"/>
                  </a:lnTo>
                  <a:cubicBezTo>
                    <a:pt x="10108" y="5989"/>
                    <a:pt x="10108" y="6064"/>
                    <a:pt x="10105" y="6151"/>
                  </a:cubicBezTo>
                  <a:cubicBezTo>
                    <a:pt x="9960" y="6272"/>
                    <a:pt x="9833" y="6400"/>
                    <a:pt x="9728" y="6517"/>
                  </a:cubicBezTo>
                  <a:cubicBezTo>
                    <a:pt x="9278" y="6744"/>
                    <a:pt x="8809" y="7017"/>
                    <a:pt x="8354" y="7288"/>
                  </a:cubicBezTo>
                  <a:cubicBezTo>
                    <a:pt x="8046" y="7471"/>
                    <a:pt x="7750" y="7655"/>
                    <a:pt x="7480" y="7829"/>
                  </a:cubicBezTo>
                  <a:lnTo>
                    <a:pt x="5241" y="8929"/>
                  </a:lnTo>
                  <a:lnTo>
                    <a:pt x="3288" y="11376"/>
                  </a:lnTo>
                  <a:lnTo>
                    <a:pt x="3041" y="12338"/>
                  </a:lnTo>
                  <a:cubicBezTo>
                    <a:pt x="3041" y="12338"/>
                    <a:pt x="1489" y="13809"/>
                    <a:pt x="1290" y="13940"/>
                  </a:cubicBezTo>
                  <a:cubicBezTo>
                    <a:pt x="1196" y="14004"/>
                    <a:pt x="1045" y="14470"/>
                    <a:pt x="913" y="14939"/>
                  </a:cubicBezTo>
                  <a:cubicBezTo>
                    <a:pt x="504" y="15349"/>
                    <a:pt x="0" y="16043"/>
                    <a:pt x="8" y="16209"/>
                  </a:cubicBezTo>
                  <a:cubicBezTo>
                    <a:pt x="19" y="16431"/>
                    <a:pt x="379" y="17196"/>
                    <a:pt x="379" y="17196"/>
                  </a:cubicBezTo>
                  <a:cubicBezTo>
                    <a:pt x="379" y="17196"/>
                    <a:pt x="512" y="18750"/>
                    <a:pt x="576" y="18914"/>
                  </a:cubicBezTo>
                  <a:cubicBezTo>
                    <a:pt x="638" y="19078"/>
                    <a:pt x="1586" y="19147"/>
                    <a:pt x="1586" y="19147"/>
                  </a:cubicBezTo>
                  <a:lnTo>
                    <a:pt x="1834" y="19062"/>
                  </a:lnTo>
                  <a:cubicBezTo>
                    <a:pt x="2979" y="20404"/>
                    <a:pt x="5046" y="21883"/>
                    <a:pt x="6353" y="22754"/>
                  </a:cubicBezTo>
                  <a:lnTo>
                    <a:pt x="6912" y="27300"/>
                  </a:lnTo>
                  <a:lnTo>
                    <a:pt x="8867" y="43187"/>
                  </a:lnTo>
                  <a:cubicBezTo>
                    <a:pt x="9458" y="43546"/>
                    <a:pt x="10562" y="43738"/>
                    <a:pt x="11576" y="43843"/>
                  </a:cubicBezTo>
                  <a:cubicBezTo>
                    <a:pt x="11575" y="43859"/>
                    <a:pt x="11573" y="43875"/>
                    <a:pt x="11573" y="43890"/>
                  </a:cubicBezTo>
                  <a:cubicBezTo>
                    <a:pt x="11567" y="43956"/>
                    <a:pt x="11562" y="44020"/>
                    <a:pt x="11558" y="44081"/>
                  </a:cubicBezTo>
                  <a:cubicBezTo>
                    <a:pt x="11558" y="44084"/>
                    <a:pt x="11558" y="44086"/>
                    <a:pt x="11558" y="44089"/>
                  </a:cubicBezTo>
                  <a:cubicBezTo>
                    <a:pt x="11537" y="44350"/>
                    <a:pt x="11522" y="44573"/>
                    <a:pt x="11511" y="44709"/>
                  </a:cubicBezTo>
                  <a:cubicBezTo>
                    <a:pt x="11503" y="44799"/>
                    <a:pt x="11500" y="44850"/>
                    <a:pt x="11500" y="44850"/>
                  </a:cubicBezTo>
                  <a:lnTo>
                    <a:pt x="9330" y="45998"/>
                  </a:lnTo>
                  <a:lnTo>
                    <a:pt x="9237" y="46718"/>
                  </a:lnTo>
                  <a:lnTo>
                    <a:pt x="13527" y="46718"/>
                  </a:lnTo>
                  <a:lnTo>
                    <a:pt x="13079" y="45216"/>
                  </a:lnTo>
                  <a:lnTo>
                    <a:pt x="12927" y="43940"/>
                  </a:lnTo>
                  <a:lnTo>
                    <a:pt x="12927" y="43940"/>
                  </a:lnTo>
                  <a:cubicBezTo>
                    <a:pt x="13452" y="43964"/>
                    <a:pt x="13806" y="43964"/>
                    <a:pt x="13806" y="43964"/>
                  </a:cubicBezTo>
                  <a:lnTo>
                    <a:pt x="13681" y="27263"/>
                  </a:lnTo>
                  <a:lnTo>
                    <a:pt x="14248" y="27383"/>
                  </a:lnTo>
                  <a:cubicBezTo>
                    <a:pt x="14573" y="28012"/>
                    <a:pt x="17116" y="32933"/>
                    <a:pt x="17194" y="33168"/>
                  </a:cubicBezTo>
                  <a:cubicBezTo>
                    <a:pt x="17209" y="33213"/>
                    <a:pt x="17277" y="33437"/>
                    <a:pt x="17380" y="33785"/>
                  </a:cubicBezTo>
                  <a:cubicBezTo>
                    <a:pt x="17380" y="33787"/>
                    <a:pt x="17380" y="33787"/>
                    <a:pt x="17380" y="33787"/>
                  </a:cubicBezTo>
                  <a:cubicBezTo>
                    <a:pt x="17380" y="33810"/>
                    <a:pt x="17388" y="33834"/>
                    <a:pt x="17400" y="33853"/>
                  </a:cubicBezTo>
                  <a:cubicBezTo>
                    <a:pt x="18080" y="36138"/>
                    <a:pt x="20186" y="43298"/>
                    <a:pt x="20186" y="43298"/>
                  </a:cubicBezTo>
                  <a:cubicBezTo>
                    <a:pt x="20848" y="43226"/>
                    <a:pt x="21592" y="42961"/>
                    <a:pt x="22299" y="42636"/>
                  </a:cubicBezTo>
                  <a:cubicBezTo>
                    <a:pt x="22317" y="42650"/>
                    <a:pt x="22339" y="42660"/>
                    <a:pt x="22364" y="42660"/>
                  </a:cubicBezTo>
                  <a:cubicBezTo>
                    <a:pt x="22374" y="42660"/>
                    <a:pt x="22383" y="42658"/>
                    <a:pt x="22391" y="42655"/>
                  </a:cubicBezTo>
                  <a:cubicBezTo>
                    <a:pt x="22439" y="42644"/>
                    <a:pt x="22469" y="42602"/>
                    <a:pt x="22470" y="42555"/>
                  </a:cubicBezTo>
                  <a:cubicBezTo>
                    <a:pt x="22641" y="42474"/>
                    <a:pt x="22810" y="42389"/>
                    <a:pt x="22972" y="42303"/>
                  </a:cubicBezTo>
                  <a:lnTo>
                    <a:pt x="23244" y="43420"/>
                  </a:lnTo>
                  <a:lnTo>
                    <a:pt x="23526" y="44899"/>
                  </a:lnTo>
                  <a:lnTo>
                    <a:pt x="29098" y="43710"/>
                  </a:lnTo>
                  <a:lnTo>
                    <a:pt x="28832" y="42954"/>
                  </a:lnTo>
                  <a:lnTo>
                    <a:pt x="26789" y="43155"/>
                  </a:lnTo>
                  <a:lnTo>
                    <a:pt x="24695" y="42597"/>
                  </a:lnTo>
                  <a:lnTo>
                    <a:pt x="24475" y="42538"/>
                  </a:lnTo>
                  <a:cubicBezTo>
                    <a:pt x="24475" y="42538"/>
                    <a:pt x="24445" y="42438"/>
                    <a:pt x="24395" y="42275"/>
                  </a:cubicBezTo>
                  <a:cubicBezTo>
                    <a:pt x="24378" y="42220"/>
                    <a:pt x="24359" y="42158"/>
                    <a:pt x="24339" y="42091"/>
                  </a:cubicBezTo>
                  <a:cubicBezTo>
                    <a:pt x="24295" y="41950"/>
                    <a:pt x="24245" y="41781"/>
                    <a:pt x="24189" y="41601"/>
                  </a:cubicBezTo>
                  <a:cubicBezTo>
                    <a:pt x="24734" y="41260"/>
                    <a:pt x="25086" y="41004"/>
                    <a:pt x="25086" y="41004"/>
                  </a:cubicBezTo>
                  <a:cubicBezTo>
                    <a:pt x="25086" y="41004"/>
                    <a:pt x="22567" y="30446"/>
                    <a:pt x="22456" y="30224"/>
                  </a:cubicBezTo>
                  <a:cubicBezTo>
                    <a:pt x="22345" y="30002"/>
                    <a:pt x="18299" y="20494"/>
                    <a:pt x="18188" y="19994"/>
                  </a:cubicBezTo>
                  <a:cubicBezTo>
                    <a:pt x="18188" y="19994"/>
                    <a:pt x="18051" y="17847"/>
                    <a:pt x="17929" y="15940"/>
                  </a:cubicBezTo>
                  <a:lnTo>
                    <a:pt x="20805" y="14757"/>
                  </a:lnTo>
                  <a:lnTo>
                    <a:pt x="20805" y="14757"/>
                  </a:lnTo>
                  <a:cubicBezTo>
                    <a:pt x="20773" y="14794"/>
                    <a:pt x="20738" y="14832"/>
                    <a:pt x="20705" y="14869"/>
                  </a:cubicBezTo>
                  <a:cubicBezTo>
                    <a:pt x="20669" y="14911"/>
                    <a:pt x="20633" y="14955"/>
                    <a:pt x="20597" y="14999"/>
                  </a:cubicBezTo>
                  <a:cubicBezTo>
                    <a:pt x="20541" y="15066"/>
                    <a:pt x="20486" y="15133"/>
                    <a:pt x="20432" y="15202"/>
                  </a:cubicBezTo>
                  <a:cubicBezTo>
                    <a:pt x="20394" y="15249"/>
                    <a:pt x="20357" y="15297"/>
                    <a:pt x="20319" y="15346"/>
                  </a:cubicBezTo>
                  <a:cubicBezTo>
                    <a:pt x="20268" y="15415"/>
                    <a:pt x="20214" y="15485"/>
                    <a:pt x="20163" y="15557"/>
                  </a:cubicBezTo>
                  <a:cubicBezTo>
                    <a:pt x="20125" y="15609"/>
                    <a:pt x="20088" y="15660"/>
                    <a:pt x="20052" y="15712"/>
                  </a:cubicBezTo>
                  <a:cubicBezTo>
                    <a:pt x="20000" y="15785"/>
                    <a:pt x="19949" y="15860"/>
                    <a:pt x="19899" y="15937"/>
                  </a:cubicBezTo>
                  <a:cubicBezTo>
                    <a:pt x="19863" y="15990"/>
                    <a:pt x="19828" y="16043"/>
                    <a:pt x="19792" y="16098"/>
                  </a:cubicBezTo>
                  <a:cubicBezTo>
                    <a:pt x="19741" y="16178"/>
                    <a:pt x="19691" y="16261"/>
                    <a:pt x="19641" y="16343"/>
                  </a:cubicBezTo>
                  <a:cubicBezTo>
                    <a:pt x="19608" y="16398"/>
                    <a:pt x="19575" y="16451"/>
                    <a:pt x="19544" y="16506"/>
                  </a:cubicBezTo>
                  <a:cubicBezTo>
                    <a:pt x="19489" y="16600"/>
                    <a:pt x="19436" y="16695"/>
                    <a:pt x="19383" y="16792"/>
                  </a:cubicBezTo>
                  <a:cubicBezTo>
                    <a:pt x="19356" y="16841"/>
                    <a:pt x="19329" y="16888"/>
                    <a:pt x="19304" y="16936"/>
                  </a:cubicBezTo>
                  <a:cubicBezTo>
                    <a:pt x="19226" y="17085"/>
                    <a:pt x="19151" y="17235"/>
                    <a:pt x="19078" y="17391"/>
                  </a:cubicBezTo>
                  <a:lnTo>
                    <a:pt x="19752" y="17787"/>
                  </a:lnTo>
                  <a:cubicBezTo>
                    <a:pt x="21307" y="15369"/>
                    <a:pt x="24046" y="14137"/>
                    <a:pt x="26861" y="13787"/>
                  </a:cubicBezTo>
                  <a:lnTo>
                    <a:pt x="27757" y="38551"/>
                  </a:lnTo>
                  <a:lnTo>
                    <a:pt x="29825" y="37946"/>
                  </a:lnTo>
                  <a:lnTo>
                    <a:pt x="29736" y="36714"/>
                  </a:lnTo>
                  <a:lnTo>
                    <a:pt x="29123" y="28315"/>
                  </a:lnTo>
                  <a:lnTo>
                    <a:pt x="28072" y="13890"/>
                  </a:lnTo>
                  <a:lnTo>
                    <a:pt x="28072" y="13890"/>
                  </a:lnTo>
                  <a:cubicBezTo>
                    <a:pt x="28139" y="13899"/>
                    <a:pt x="28209" y="13904"/>
                    <a:pt x="28275" y="13904"/>
                  </a:cubicBezTo>
                  <a:cubicBezTo>
                    <a:pt x="28426" y="13904"/>
                    <a:pt x="28552" y="13879"/>
                    <a:pt x="28546" y="13820"/>
                  </a:cubicBezTo>
                  <a:cubicBezTo>
                    <a:pt x="28545" y="13793"/>
                    <a:pt x="28543" y="13743"/>
                    <a:pt x="28543" y="13679"/>
                  </a:cubicBezTo>
                  <a:cubicBezTo>
                    <a:pt x="28565" y="13679"/>
                    <a:pt x="28586" y="13679"/>
                    <a:pt x="28608" y="13679"/>
                  </a:cubicBezTo>
                  <a:cubicBezTo>
                    <a:pt x="31358" y="13679"/>
                    <a:pt x="33959" y="14468"/>
                    <a:pt x="35361" y="15757"/>
                  </a:cubicBezTo>
                  <a:lnTo>
                    <a:pt x="35752" y="15313"/>
                  </a:lnTo>
                  <a:cubicBezTo>
                    <a:pt x="35621" y="15190"/>
                    <a:pt x="35491" y="15072"/>
                    <a:pt x="35363" y="14957"/>
                  </a:cubicBezTo>
                  <a:cubicBezTo>
                    <a:pt x="35338" y="14935"/>
                    <a:pt x="35311" y="14911"/>
                    <a:pt x="35286" y="14889"/>
                  </a:cubicBezTo>
                  <a:cubicBezTo>
                    <a:pt x="35161" y="14778"/>
                    <a:pt x="35038" y="14672"/>
                    <a:pt x="34914" y="14569"/>
                  </a:cubicBezTo>
                  <a:cubicBezTo>
                    <a:pt x="34891" y="14550"/>
                    <a:pt x="34869" y="14531"/>
                    <a:pt x="34845" y="14513"/>
                  </a:cubicBezTo>
                  <a:cubicBezTo>
                    <a:pt x="34728" y="14414"/>
                    <a:pt x="34611" y="14319"/>
                    <a:pt x="34494" y="14226"/>
                  </a:cubicBezTo>
                  <a:cubicBezTo>
                    <a:pt x="34481" y="14217"/>
                    <a:pt x="34470" y="14208"/>
                    <a:pt x="34458" y="14198"/>
                  </a:cubicBezTo>
                  <a:cubicBezTo>
                    <a:pt x="34334" y="14101"/>
                    <a:pt x="34211" y="14008"/>
                    <a:pt x="34089" y="13917"/>
                  </a:cubicBezTo>
                  <a:cubicBezTo>
                    <a:pt x="34062" y="13898"/>
                    <a:pt x="34037" y="13879"/>
                    <a:pt x="34012" y="13861"/>
                  </a:cubicBezTo>
                  <a:cubicBezTo>
                    <a:pt x="33890" y="13773"/>
                    <a:pt x="33770" y="13686"/>
                    <a:pt x="33651" y="13604"/>
                  </a:cubicBezTo>
                  <a:cubicBezTo>
                    <a:pt x="33634" y="13593"/>
                    <a:pt x="33618" y="13582"/>
                    <a:pt x="33602" y="13571"/>
                  </a:cubicBezTo>
                  <a:cubicBezTo>
                    <a:pt x="33490" y="13493"/>
                    <a:pt x="33377" y="13420"/>
                    <a:pt x="33265" y="13346"/>
                  </a:cubicBezTo>
                  <a:cubicBezTo>
                    <a:pt x="33247" y="13335"/>
                    <a:pt x="33230" y="13324"/>
                    <a:pt x="33213" y="13313"/>
                  </a:cubicBezTo>
                  <a:cubicBezTo>
                    <a:pt x="33094" y="13238"/>
                    <a:pt x="32977" y="13165"/>
                    <a:pt x="32861" y="13095"/>
                  </a:cubicBezTo>
                  <a:cubicBezTo>
                    <a:pt x="32838" y="13082"/>
                    <a:pt x="32816" y="13068"/>
                    <a:pt x="32792" y="13055"/>
                  </a:cubicBezTo>
                  <a:cubicBezTo>
                    <a:pt x="32674" y="12985"/>
                    <a:pt x="32556" y="12916"/>
                    <a:pt x="32439" y="12852"/>
                  </a:cubicBezTo>
                  <a:cubicBezTo>
                    <a:pt x="32434" y="12849"/>
                    <a:pt x="32430" y="12848"/>
                    <a:pt x="32425" y="12844"/>
                  </a:cubicBezTo>
                  <a:cubicBezTo>
                    <a:pt x="32311" y="12780"/>
                    <a:pt x="32197" y="12721"/>
                    <a:pt x="32084" y="12663"/>
                  </a:cubicBezTo>
                  <a:cubicBezTo>
                    <a:pt x="32065" y="12654"/>
                    <a:pt x="32048" y="12644"/>
                    <a:pt x="32030" y="12635"/>
                  </a:cubicBezTo>
                  <a:cubicBezTo>
                    <a:pt x="31915" y="12577"/>
                    <a:pt x="31804" y="12522"/>
                    <a:pt x="31692" y="12469"/>
                  </a:cubicBezTo>
                  <a:cubicBezTo>
                    <a:pt x="31675" y="12461"/>
                    <a:pt x="31657" y="12454"/>
                    <a:pt x="31640" y="12446"/>
                  </a:cubicBezTo>
                  <a:cubicBezTo>
                    <a:pt x="31410" y="12338"/>
                    <a:pt x="31185" y="12241"/>
                    <a:pt x="30965" y="12155"/>
                  </a:cubicBezTo>
                  <a:cubicBezTo>
                    <a:pt x="30948" y="12149"/>
                    <a:pt x="30932" y="12142"/>
                    <a:pt x="30916" y="12136"/>
                  </a:cubicBezTo>
                  <a:cubicBezTo>
                    <a:pt x="30807" y="12094"/>
                    <a:pt x="30699" y="12055"/>
                    <a:pt x="30593" y="12017"/>
                  </a:cubicBezTo>
                  <a:cubicBezTo>
                    <a:pt x="30583" y="12013"/>
                    <a:pt x="30572" y="12009"/>
                    <a:pt x="30563" y="12006"/>
                  </a:cubicBezTo>
                  <a:cubicBezTo>
                    <a:pt x="30455" y="11969"/>
                    <a:pt x="30349" y="11933"/>
                    <a:pt x="30244" y="11900"/>
                  </a:cubicBezTo>
                  <a:cubicBezTo>
                    <a:pt x="30241" y="11898"/>
                    <a:pt x="30238" y="11898"/>
                    <a:pt x="30235" y="11897"/>
                  </a:cubicBezTo>
                  <a:cubicBezTo>
                    <a:pt x="30128" y="11864"/>
                    <a:pt x="30024" y="11833"/>
                    <a:pt x="29919" y="11803"/>
                  </a:cubicBezTo>
                  <a:cubicBezTo>
                    <a:pt x="29906" y="11800"/>
                    <a:pt x="29894" y="11797"/>
                    <a:pt x="29881" y="11794"/>
                  </a:cubicBezTo>
                  <a:cubicBezTo>
                    <a:pt x="29778" y="11764"/>
                    <a:pt x="29675" y="11737"/>
                    <a:pt x="29573" y="11712"/>
                  </a:cubicBezTo>
                  <a:cubicBezTo>
                    <a:pt x="29517" y="11700"/>
                    <a:pt x="29461" y="11686"/>
                    <a:pt x="29404" y="11673"/>
                  </a:cubicBezTo>
                  <a:cubicBezTo>
                    <a:pt x="29293" y="11287"/>
                    <a:pt x="29129" y="10752"/>
                    <a:pt x="29129" y="10752"/>
                  </a:cubicBezTo>
                  <a:lnTo>
                    <a:pt x="29126" y="10752"/>
                  </a:lnTo>
                  <a:cubicBezTo>
                    <a:pt x="29081" y="10570"/>
                    <a:pt x="29037" y="10415"/>
                    <a:pt x="29006" y="10333"/>
                  </a:cubicBezTo>
                  <a:cubicBezTo>
                    <a:pt x="28896" y="10038"/>
                    <a:pt x="27899" y="9616"/>
                    <a:pt x="26758" y="9164"/>
                  </a:cubicBezTo>
                  <a:cubicBezTo>
                    <a:pt x="26737" y="9155"/>
                    <a:pt x="26717" y="9150"/>
                    <a:pt x="26698" y="9144"/>
                  </a:cubicBezTo>
                  <a:cubicBezTo>
                    <a:pt x="26283" y="8879"/>
                    <a:pt x="25647" y="8764"/>
                    <a:pt x="24820" y="8764"/>
                  </a:cubicBezTo>
                  <a:cubicBezTo>
                    <a:pt x="24430" y="8764"/>
                    <a:pt x="23998" y="8790"/>
                    <a:pt x="23526" y="8837"/>
                  </a:cubicBezTo>
                  <a:cubicBezTo>
                    <a:pt x="23038" y="8670"/>
                    <a:pt x="22343" y="8454"/>
                    <a:pt x="22021" y="8454"/>
                  </a:cubicBezTo>
                  <a:cubicBezTo>
                    <a:pt x="22006" y="8454"/>
                    <a:pt x="21991" y="8455"/>
                    <a:pt x="21978" y="8456"/>
                  </a:cubicBezTo>
                  <a:cubicBezTo>
                    <a:pt x="21920" y="8460"/>
                    <a:pt x="21850" y="8498"/>
                    <a:pt x="21770" y="8559"/>
                  </a:cubicBezTo>
                  <a:lnTo>
                    <a:pt x="19520" y="8210"/>
                  </a:lnTo>
                  <a:lnTo>
                    <a:pt x="19131" y="8388"/>
                  </a:lnTo>
                  <a:lnTo>
                    <a:pt x="18521" y="7502"/>
                  </a:lnTo>
                  <a:lnTo>
                    <a:pt x="18255" y="7430"/>
                  </a:lnTo>
                  <a:lnTo>
                    <a:pt x="16747" y="7019"/>
                  </a:lnTo>
                  <a:cubicBezTo>
                    <a:pt x="16747" y="7014"/>
                    <a:pt x="16745" y="7013"/>
                    <a:pt x="16745" y="7013"/>
                  </a:cubicBezTo>
                  <a:cubicBezTo>
                    <a:pt x="16745" y="7013"/>
                    <a:pt x="16368" y="6905"/>
                    <a:pt x="15799" y="6761"/>
                  </a:cubicBezTo>
                  <a:lnTo>
                    <a:pt x="15796" y="6761"/>
                  </a:lnTo>
                  <a:cubicBezTo>
                    <a:pt x="15633" y="6720"/>
                    <a:pt x="15457" y="6676"/>
                    <a:pt x="15268" y="6631"/>
                  </a:cubicBezTo>
                  <a:cubicBezTo>
                    <a:pt x="15075" y="6583"/>
                    <a:pt x="14822" y="6526"/>
                    <a:pt x="14537" y="6465"/>
                  </a:cubicBezTo>
                  <a:cubicBezTo>
                    <a:pt x="14505" y="6459"/>
                    <a:pt x="14472" y="6451"/>
                    <a:pt x="14437" y="6445"/>
                  </a:cubicBezTo>
                  <a:cubicBezTo>
                    <a:pt x="14389" y="5996"/>
                    <a:pt x="13932" y="4100"/>
                    <a:pt x="13932" y="4100"/>
                  </a:cubicBezTo>
                  <a:lnTo>
                    <a:pt x="13789" y="3470"/>
                  </a:lnTo>
                  <a:cubicBezTo>
                    <a:pt x="14092" y="3331"/>
                    <a:pt x="15058" y="2783"/>
                    <a:pt x="14609" y="1583"/>
                  </a:cubicBezTo>
                  <a:lnTo>
                    <a:pt x="14609" y="1583"/>
                  </a:lnTo>
                  <a:cubicBezTo>
                    <a:pt x="14609" y="1583"/>
                    <a:pt x="14487" y="1722"/>
                    <a:pt x="14331" y="1841"/>
                  </a:cubicBezTo>
                  <a:cubicBezTo>
                    <a:pt x="14322" y="1595"/>
                    <a:pt x="14178" y="1378"/>
                    <a:pt x="13778" y="1270"/>
                  </a:cubicBezTo>
                  <a:cubicBezTo>
                    <a:pt x="13612" y="967"/>
                    <a:pt x="13330" y="826"/>
                    <a:pt x="13107" y="799"/>
                  </a:cubicBezTo>
                  <a:lnTo>
                    <a:pt x="13107" y="799"/>
                  </a:lnTo>
                  <a:cubicBezTo>
                    <a:pt x="13107" y="799"/>
                    <a:pt x="13112" y="834"/>
                    <a:pt x="13118" y="889"/>
                  </a:cubicBezTo>
                  <a:cubicBezTo>
                    <a:pt x="13105" y="865"/>
                    <a:pt x="13091" y="842"/>
                    <a:pt x="13076" y="818"/>
                  </a:cubicBezTo>
                  <a:cubicBezTo>
                    <a:pt x="12837" y="467"/>
                    <a:pt x="12387" y="226"/>
                    <a:pt x="11989" y="226"/>
                  </a:cubicBezTo>
                  <a:cubicBezTo>
                    <a:pt x="11939" y="226"/>
                    <a:pt x="11890" y="230"/>
                    <a:pt x="11842" y="238"/>
                  </a:cubicBezTo>
                  <a:cubicBezTo>
                    <a:pt x="11480" y="73"/>
                    <a:pt x="11113" y="0"/>
                    <a:pt x="10754" y="0"/>
                  </a:cubicBezTo>
                  <a:close/>
                </a:path>
              </a:pathLst>
            </a:custGeom>
            <a:solidFill>
              <a:schemeClr val="dk2"/>
            </a:solidFill>
            <a:ln cap="flat" cmpd="sng" w="117975">
              <a:solidFill>
                <a:schemeClr val="dk2"/>
              </a:solidFill>
              <a:prstDash val="solid"/>
              <a:round/>
              <a:headEnd len="sm" w="sm" type="none"/>
              <a:tailEnd len="sm" w="sm" type="none"/>
            </a:ln>
            <a:effectLst>
              <a:outerShdw blurRad="44240" rotWithShape="0" algn="bl" dir="5400000" dist="14747">
                <a:schemeClr val="dk1">
                  <a:alpha val="50000"/>
                </a:schemeClr>
              </a:outerShdw>
            </a:effectLst>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83" name="Google Shape;1383;p41"/>
            <p:cNvSpPr/>
            <p:nvPr/>
          </p:nvSpPr>
          <p:spPr>
            <a:xfrm>
              <a:off x="1355091" y="2152610"/>
              <a:ext cx="366385" cy="459087"/>
            </a:xfrm>
            <a:custGeom>
              <a:rect b="b" l="l" r="r" t="t"/>
              <a:pathLst>
                <a:path extrusionOk="0" h="9548" w="7620">
                  <a:moveTo>
                    <a:pt x="1" y="1"/>
                  </a:moveTo>
                  <a:lnTo>
                    <a:pt x="1463" y="9548"/>
                  </a:lnTo>
                  <a:lnTo>
                    <a:pt x="6221" y="7588"/>
                  </a:lnTo>
                  <a:lnTo>
                    <a:pt x="7620" y="2297"/>
                  </a:lnTo>
                  <a:lnTo>
                    <a:pt x="6837" y="1940"/>
                  </a:lnTo>
                  <a:lnTo>
                    <a:pt x="3756" y="1464"/>
                  </a:lnTo>
                  <a:lnTo>
                    <a:pt x="3366" y="1643"/>
                  </a:lnTo>
                  <a:lnTo>
                    <a:pt x="2749" y="749"/>
                  </a:lnTo>
                  <a:lnTo>
                    <a:pt x="1" y="1"/>
                  </a:lnTo>
                  <a:close/>
                </a:path>
              </a:pathLst>
            </a:custGeom>
            <a:solidFill>
              <a:schemeClr val="accent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84" name="Google Shape;1384;p41"/>
            <p:cNvSpPr/>
            <p:nvPr/>
          </p:nvSpPr>
          <p:spPr>
            <a:xfrm>
              <a:off x="1394664" y="2163381"/>
              <a:ext cx="326813" cy="221706"/>
            </a:xfrm>
            <a:custGeom>
              <a:rect b="b" l="l" r="r" t="t"/>
              <a:pathLst>
                <a:path extrusionOk="0" h="4611" w="6797">
                  <a:moveTo>
                    <a:pt x="0" y="0"/>
                  </a:moveTo>
                  <a:lnTo>
                    <a:pt x="0" y="0"/>
                  </a:lnTo>
                  <a:cubicBezTo>
                    <a:pt x="662" y="1644"/>
                    <a:pt x="1574" y="4378"/>
                    <a:pt x="2035" y="4552"/>
                  </a:cubicBezTo>
                  <a:cubicBezTo>
                    <a:pt x="2147" y="4593"/>
                    <a:pt x="2267" y="4610"/>
                    <a:pt x="2389" y="4610"/>
                  </a:cubicBezTo>
                  <a:cubicBezTo>
                    <a:pt x="2920" y="4610"/>
                    <a:pt x="3484" y="4291"/>
                    <a:pt x="3484" y="4291"/>
                  </a:cubicBezTo>
                  <a:lnTo>
                    <a:pt x="4746" y="2879"/>
                  </a:lnTo>
                  <a:lnTo>
                    <a:pt x="6643" y="2658"/>
                  </a:lnTo>
                  <a:lnTo>
                    <a:pt x="6797" y="2073"/>
                  </a:lnTo>
                  <a:lnTo>
                    <a:pt x="6014" y="1716"/>
                  </a:lnTo>
                  <a:lnTo>
                    <a:pt x="2933" y="1240"/>
                  </a:lnTo>
                  <a:lnTo>
                    <a:pt x="2543" y="1419"/>
                  </a:lnTo>
                  <a:lnTo>
                    <a:pt x="1926" y="525"/>
                  </a:lnTo>
                  <a:lnTo>
                    <a:pt x="0" y="0"/>
                  </a:lnTo>
                  <a:close/>
                </a:path>
              </a:pathLst>
            </a:custGeom>
            <a:solidFill>
              <a:schemeClr val="l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85" name="Google Shape;1385;p41"/>
            <p:cNvSpPr/>
            <p:nvPr/>
          </p:nvSpPr>
          <p:spPr>
            <a:xfrm>
              <a:off x="1556752" y="2234784"/>
              <a:ext cx="199204" cy="309360"/>
            </a:xfrm>
            <a:custGeom>
              <a:rect b="b" l="l" r="r" t="t"/>
              <a:pathLst>
                <a:path extrusionOk="0" h="6434" w="4143">
                  <a:moveTo>
                    <a:pt x="2088" y="0"/>
                  </a:moveTo>
                  <a:cubicBezTo>
                    <a:pt x="2072" y="0"/>
                    <a:pt x="2058" y="1"/>
                    <a:pt x="2044" y="2"/>
                  </a:cubicBezTo>
                  <a:cubicBezTo>
                    <a:pt x="1561" y="39"/>
                    <a:pt x="187" y="2268"/>
                    <a:pt x="95" y="3307"/>
                  </a:cubicBezTo>
                  <a:cubicBezTo>
                    <a:pt x="1" y="4347"/>
                    <a:pt x="804" y="5887"/>
                    <a:pt x="1338" y="6372"/>
                  </a:cubicBezTo>
                  <a:cubicBezTo>
                    <a:pt x="1385" y="6415"/>
                    <a:pt x="1456" y="6434"/>
                    <a:pt x="1543" y="6434"/>
                  </a:cubicBezTo>
                  <a:cubicBezTo>
                    <a:pt x="2167" y="6434"/>
                    <a:pt x="3640" y="5462"/>
                    <a:pt x="3640" y="5462"/>
                  </a:cubicBezTo>
                  <a:lnTo>
                    <a:pt x="4142" y="578"/>
                  </a:lnTo>
                  <a:cubicBezTo>
                    <a:pt x="4142" y="578"/>
                    <a:pt x="2618" y="0"/>
                    <a:pt x="2088" y="0"/>
                  </a:cubicBezTo>
                  <a:close/>
                </a:path>
              </a:pathLst>
            </a:custGeom>
            <a:solidFill>
              <a:schemeClr val="l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86" name="Google Shape;1386;p41"/>
            <p:cNvSpPr/>
            <p:nvPr/>
          </p:nvSpPr>
          <p:spPr>
            <a:xfrm>
              <a:off x="1565359" y="2249738"/>
              <a:ext cx="362298" cy="269500"/>
            </a:xfrm>
            <a:custGeom>
              <a:rect b="b" l="l" r="r" t="t"/>
              <a:pathLst>
                <a:path extrusionOk="0" h="5605" w="7535">
                  <a:moveTo>
                    <a:pt x="4739" y="0"/>
                  </a:moveTo>
                  <a:cubicBezTo>
                    <a:pt x="4091" y="0"/>
                    <a:pt x="3328" y="70"/>
                    <a:pt x="2464" y="194"/>
                  </a:cubicBezTo>
                  <a:cubicBezTo>
                    <a:pt x="112" y="530"/>
                    <a:pt x="0" y="5093"/>
                    <a:pt x="1848" y="5568"/>
                  </a:cubicBezTo>
                  <a:cubicBezTo>
                    <a:pt x="1945" y="5593"/>
                    <a:pt x="2056" y="5605"/>
                    <a:pt x="2178" y="5605"/>
                  </a:cubicBezTo>
                  <a:cubicBezTo>
                    <a:pt x="3600" y="5605"/>
                    <a:pt x="6518" y="4013"/>
                    <a:pt x="6776" y="3496"/>
                  </a:cubicBezTo>
                  <a:cubicBezTo>
                    <a:pt x="7056" y="2937"/>
                    <a:pt x="7535" y="1487"/>
                    <a:pt x="6976" y="704"/>
                  </a:cubicBezTo>
                  <a:cubicBezTo>
                    <a:pt x="6622" y="207"/>
                    <a:pt x="5852" y="0"/>
                    <a:pt x="4739" y="0"/>
                  </a:cubicBezTo>
                  <a:close/>
                </a:path>
              </a:pathLst>
            </a:custGeom>
            <a:solidFill>
              <a:srgbClr val="FFB290"/>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87" name="Google Shape;1387;p41"/>
            <p:cNvSpPr/>
            <p:nvPr/>
          </p:nvSpPr>
          <p:spPr>
            <a:xfrm>
              <a:off x="1581707" y="2351386"/>
              <a:ext cx="305417" cy="167854"/>
            </a:xfrm>
            <a:custGeom>
              <a:rect b="b" l="l" r="r" t="t"/>
              <a:pathLst>
                <a:path extrusionOk="0" h="3491" w="6352">
                  <a:moveTo>
                    <a:pt x="354" y="0"/>
                  </a:moveTo>
                  <a:cubicBezTo>
                    <a:pt x="1" y="1429"/>
                    <a:pt x="404" y="3171"/>
                    <a:pt x="1508" y="3454"/>
                  </a:cubicBezTo>
                  <a:cubicBezTo>
                    <a:pt x="1605" y="3479"/>
                    <a:pt x="1716" y="3491"/>
                    <a:pt x="1837" y="3491"/>
                  </a:cubicBezTo>
                  <a:cubicBezTo>
                    <a:pt x="3166" y="3491"/>
                    <a:pt x="5804" y="2099"/>
                    <a:pt x="6351" y="1497"/>
                  </a:cubicBezTo>
                  <a:lnTo>
                    <a:pt x="6351" y="1497"/>
                  </a:lnTo>
                  <a:cubicBezTo>
                    <a:pt x="6327" y="1504"/>
                    <a:pt x="6304" y="1507"/>
                    <a:pt x="6282" y="1507"/>
                  </a:cubicBezTo>
                  <a:cubicBezTo>
                    <a:pt x="5834" y="1507"/>
                    <a:pt x="5845" y="174"/>
                    <a:pt x="5382" y="174"/>
                  </a:cubicBezTo>
                  <a:cubicBezTo>
                    <a:pt x="5349" y="174"/>
                    <a:pt x="5314" y="181"/>
                    <a:pt x="5276" y="196"/>
                  </a:cubicBezTo>
                  <a:cubicBezTo>
                    <a:pt x="4230" y="591"/>
                    <a:pt x="3241" y="799"/>
                    <a:pt x="2409" y="799"/>
                  </a:cubicBezTo>
                  <a:cubicBezTo>
                    <a:pt x="1484" y="799"/>
                    <a:pt x="753" y="542"/>
                    <a:pt x="354" y="0"/>
                  </a:cubicBezTo>
                  <a:close/>
                </a:path>
              </a:pathLst>
            </a:custGeom>
            <a:solidFill>
              <a:srgbClr val="F88868"/>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88" name="Google Shape;1388;p41"/>
            <p:cNvSpPr/>
            <p:nvPr/>
          </p:nvSpPr>
          <p:spPr>
            <a:xfrm>
              <a:off x="1890689" y="2449476"/>
              <a:ext cx="145160" cy="1245661"/>
            </a:xfrm>
            <a:custGeom>
              <a:rect b="b" l="l" r="r" t="t"/>
              <a:pathLst>
                <a:path extrusionOk="0" h="25907" w="3019">
                  <a:moveTo>
                    <a:pt x="1174" y="0"/>
                  </a:moveTo>
                  <a:lnTo>
                    <a:pt x="1" y="198"/>
                  </a:lnTo>
                  <a:lnTo>
                    <a:pt x="931" y="25906"/>
                  </a:lnTo>
                  <a:lnTo>
                    <a:pt x="3019" y="25297"/>
                  </a:lnTo>
                  <a:lnTo>
                    <a:pt x="1174" y="0"/>
                  </a:lnTo>
                  <a:close/>
                </a:path>
              </a:pathLst>
            </a:custGeom>
            <a:solidFill>
              <a:schemeClr val="accent6"/>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89" name="Google Shape;1389;p41"/>
            <p:cNvSpPr/>
            <p:nvPr/>
          </p:nvSpPr>
          <p:spPr>
            <a:xfrm>
              <a:off x="1777165" y="2335086"/>
              <a:ext cx="73037" cy="149872"/>
            </a:xfrm>
            <a:custGeom>
              <a:rect b="b" l="l" r="r" t="t"/>
              <a:pathLst>
                <a:path extrusionOk="0" h="3117" w="1519">
                  <a:moveTo>
                    <a:pt x="41" y="1"/>
                  </a:moveTo>
                  <a:lnTo>
                    <a:pt x="41" y="1"/>
                  </a:lnTo>
                  <a:cubicBezTo>
                    <a:pt x="0" y="209"/>
                    <a:pt x="70" y="1783"/>
                    <a:pt x="97" y="1867"/>
                  </a:cubicBezTo>
                  <a:cubicBezTo>
                    <a:pt x="126" y="1950"/>
                    <a:pt x="528" y="3051"/>
                    <a:pt x="626" y="3107"/>
                  </a:cubicBezTo>
                  <a:cubicBezTo>
                    <a:pt x="638" y="3114"/>
                    <a:pt x="660" y="3117"/>
                    <a:pt x="687" y="3117"/>
                  </a:cubicBezTo>
                  <a:cubicBezTo>
                    <a:pt x="878" y="3117"/>
                    <a:pt x="1372" y="2960"/>
                    <a:pt x="1337" y="2813"/>
                  </a:cubicBezTo>
                  <a:cubicBezTo>
                    <a:pt x="1294" y="2647"/>
                    <a:pt x="1003" y="1728"/>
                    <a:pt x="1016" y="1629"/>
                  </a:cubicBezTo>
                  <a:cubicBezTo>
                    <a:pt x="1030" y="1532"/>
                    <a:pt x="1518" y="572"/>
                    <a:pt x="1518" y="572"/>
                  </a:cubicBezTo>
                  <a:lnTo>
                    <a:pt x="41" y="1"/>
                  </a:lnTo>
                  <a:close/>
                </a:path>
              </a:pathLst>
            </a:custGeom>
            <a:solidFill>
              <a:srgbClr val="FFB290"/>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90" name="Google Shape;1390;p41"/>
            <p:cNvSpPr/>
            <p:nvPr/>
          </p:nvSpPr>
          <p:spPr>
            <a:xfrm>
              <a:off x="1514246" y="2379996"/>
              <a:ext cx="809172" cy="307677"/>
            </a:xfrm>
            <a:custGeom>
              <a:rect b="b" l="l" r="r" t="t"/>
              <a:pathLst>
                <a:path extrusionOk="0" h="6399" w="16829">
                  <a:moveTo>
                    <a:pt x="8428" y="1"/>
                  </a:moveTo>
                  <a:cubicBezTo>
                    <a:pt x="7189" y="1"/>
                    <a:pt x="6458" y="281"/>
                    <a:pt x="6458" y="281"/>
                  </a:cubicBezTo>
                  <a:cubicBezTo>
                    <a:pt x="6458" y="281"/>
                    <a:pt x="2234" y="1271"/>
                    <a:pt x="0" y="5998"/>
                  </a:cubicBezTo>
                  <a:lnTo>
                    <a:pt x="682" y="6399"/>
                  </a:lnTo>
                  <a:cubicBezTo>
                    <a:pt x="2577" y="3454"/>
                    <a:pt x="6210" y="2253"/>
                    <a:pt x="9617" y="2253"/>
                  </a:cubicBezTo>
                  <a:cubicBezTo>
                    <a:pt x="12392" y="2253"/>
                    <a:pt x="15018" y="3050"/>
                    <a:pt x="16433" y="4350"/>
                  </a:cubicBezTo>
                  <a:lnTo>
                    <a:pt x="16828" y="3901"/>
                  </a:lnTo>
                  <a:cubicBezTo>
                    <a:pt x="13369" y="647"/>
                    <a:pt x="10311" y="1"/>
                    <a:pt x="8428" y="1"/>
                  </a:cubicBezTo>
                  <a:close/>
                </a:path>
              </a:pathLst>
            </a:custGeom>
            <a:solidFill>
              <a:schemeClr val="accent4"/>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91" name="Google Shape;1391;p41"/>
            <p:cNvSpPr/>
            <p:nvPr/>
          </p:nvSpPr>
          <p:spPr>
            <a:xfrm>
              <a:off x="939221" y="1824539"/>
              <a:ext cx="313110" cy="272865"/>
            </a:xfrm>
            <a:custGeom>
              <a:rect b="b" l="l" r="r" t="t"/>
              <a:pathLst>
                <a:path extrusionOk="0" h="5675" w="6512">
                  <a:moveTo>
                    <a:pt x="3561" y="1"/>
                  </a:moveTo>
                  <a:cubicBezTo>
                    <a:pt x="2100" y="1"/>
                    <a:pt x="782" y="1206"/>
                    <a:pt x="492" y="2366"/>
                  </a:cubicBezTo>
                  <a:cubicBezTo>
                    <a:pt x="1" y="4330"/>
                    <a:pt x="2049" y="5674"/>
                    <a:pt x="2049" y="5674"/>
                  </a:cubicBezTo>
                  <a:lnTo>
                    <a:pt x="6511" y="2153"/>
                  </a:lnTo>
                  <a:cubicBezTo>
                    <a:pt x="5655" y="579"/>
                    <a:pt x="4574" y="1"/>
                    <a:pt x="3561" y="1"/>
                  </a:cubicBezTo>
                  <a:close/>
                </a:path>
              </a:pathLst>
            </a:custGeom>
            <a:solidFill>
              <a:schemeClr val="l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92" name="Google Shape;1392;p41"/>
            <p:cNvSpPr/>
            <p:nvPr/>
          </p:nvSpPr>
          <p:spPr>
            <a:xfrm>
              <a:off x="939221" y="1874930"/>
              <a:ext cx="313110" cy="222475"/>
            </a:xfrm>
            <a:custGeom>
              <a:rect b="b" l="l" r="r" t="t"/>
              <a:pathLst>
                <a:path extrusionOk="0" h="4627" w="6512">
                  <a:moveTo>
                    <a:pt x="1260" y="1"/>
                  </a:moveTo>
                  <a:lnTo>
                    <a:pt x="1260" y="1"/>
                  </a:lnTo>
                  <a:cubicBezTo>
                    <a:pt x="881" y="396"/>
                    <a:pt x="605" y="860"/>
                    <a:pt x="492" y="1318"/>
                  </a:cubicBezTo>
                  <a:cubicBezTo>
                    <a:pt x="1" y="3282"/>
                    <a:pt x="2049" y="4626"/>
                    <a:pt x="2049" y="4626"/>
                  </a:cubicBezTo>
                  <a:lnTo>
                    <a:pt x="6511" y="1105"/>
                  </a:lnTo>
                  <a:cubicBezTo>
                    <a:pt x="6505" y="1091"/>
                    <a:pt x="6498" y="1079"/>
                    <a:pt x="6490" y="1065"/>
                  </a:cubicBezTo>
                  <a:cubicBezTo>
                    <a:pt x="5970" y="1501"/>
                    <a:pt x="5107" y="1785"/>
                    <a:pt x="4130" y="1785"/>
                  </a:cubicBezTo>
                  <a:cubicBezTo>
                    <a:pt x="2541" y="1785"/>
                    <a:pt x="1254" y="1035"/>
                    <a:pt x="1254" y="108"/>
                  </a:cubicBezTo>
                  <a:cubicBezTo>
                    <a:pt x="1254" y="72"/>
                    <a:pt x="1256" y="37"/>
                    <a:pt x="1260" y="1"/>
                  </a:cubicBezTo>
                  <a:close/>
                </a:path>
              </a:pathLst>
            </a:custGeom>
            <a:solidFill>
              <a:schemeClr val="accent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93" name="Google Shape;1393;p41"/>
            <p:cNvSpPr/>
            <p:nvPr/>
          </p:nvSpPr>
          <p:spPr>
            <a:xfrm>
              <a:off x="1129582" y="1838820"/>
              <a:ext cx="93471" cy="91500"/>
            </a:xfrm>
            <a:custGeom>
              <a:rect b="b" l="l" r="r" t="t"/>
              <a:pathLst>
                <a:path extrusionOk="0" h="1903" w="1944">
                  <a:moveTo>
                    <a:pt x="850" y="0"/>
                  </a:moveTo>
                  <a:cubicBezTo>
                    <a:pt x="807" y="0"/>
                    <a:pt x="765" y="4"/>
                    <a:pt x="723" y="11"/>
                  </a:cubicBezTo>
                  <a:cubicBezTo>
                    <a:pt x="263" y="91"/>
                    <a:pt x="0" y="589"/>
                    <a:pt x="163" y="1128"/>
                  </a:cubicBezTo>
                  <a:cubicBezTo>
                    <a:pt x="304" y="1593"/>
                    <a:pt x="703" y="1902"/>
                    <a:pt x="1100" y="1902"/>
                  </a:cubicBezTo>
                  <a:cubicBezTo>
                    <a:pt x="1174" y="1902"/>
                    <a:pt x="1247" y="1892"/>
                    <a:pt x="1319" y="1869"/>
                  </a:cubicBezTo>
                  <a:cubicBezTo>
                    <a:pt x="1750" y="1736"/>
                    <a:pt x="1943" y="1230"/>
                    <a:pt x="1778" y="740"/>
                  </a:cubicBezTo>
                  <a:cubicBezTo>
                    <a:pt x="1634" y="307"/>
                    <a:pt x="1242" y="0"/>
                    <a:pt x="850" y="0"/>
                  </a:cubicBezTo>
                  <a:close/>
                </a:path>
              </a:pathLst>
            </a:custGeom>
            <a:solidFill>
              <a:schemeClr val="accent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94" name="Google Shape;1394;p41"/>
            <p:cNvSpPr/>
            <p:nvPr/>
          </p:nvSpPr>
          <p:spPr>
            <a:xfrm>
              <a:off x="1132034" y="1835550"/>
              <a:ext cx="104578" cy="78374"/>
            </a:xfrm>
            <a:custGeom>
              <a:rect b="b" l="l" r="r" t="t"/>
              <a:pathLst>
                <a:path extrusionOk="0" h="1630" w="2175">
                  <a:moveTo>
                    <a:pt x="798" y="1"/>
                  </a:moveTo>
                  <a:cubicBezTo>
                    <a:pt x="745" y="1"/>
                    <a:pt x="692" y="5"/>
                    <a:pt x="642" y="14"/>
                  </a:cubicBezTo>
                  <a:cubicBezTo>
                    <a:pt x="179" y="94"/>
                    <a:pt x="1" y="524"/>
                    <a:pt x="277" y="983"/>
                  </a:cubicBezTo>
                  <a:cubicBezTo>
                    <a:pt x="513" y="1374"/>
                    <a:pt x="984" y="1630"/>
                    <a:pt x="1398" y="1630"/>
                  </a:cubicBezTo>
                  <a:cubicBezTo>
                    <a:pt x="1488" y="1630"/>
                    <a:pt x="1575" y="1618"/>
                    <a:pt x="1656" y="1593"/>
                  </a:cubicBezTo>
                  <a:cubicBezTo>
                    <a:pt x="2083" y="1461"/>
                    <a:pt x="2175" y="1014"/>
                    <a:pt x="1894" y="598"/>
                  </a:cubicBezTo>
                  <a:cubicBezTo>
                    <a:pt x="1653" y="243"/>
                    <a:pt x="1199" y="1"/>
                    <a:pt x="798" y="1"/>
                  </a:cubicBezTo>
                  <a:close/>
                </a:path>
              </a:pathLst>
            </a:custGeom>
            <a:solidFill>
              <a:schemeClr val="l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95" name="Google Shape;1395;p41"/>
            <p:cNvSpPr/>
            <p:nvPr/>
          </p:nvSpPr>
          <p:spPr>
            <a:xfrm>
              <a:off x="1143237" y="1847955"/>
              <a:ext cx="77268" cy="57939"/>
            </a:xfrm>
            <a:custGeom>
              <a:rect b="b" l="l" r="r" t="t"/>
              <a:pathLst>
                <a:path extrusionOk="0" h="1205" w="1607">
                  <a:moveTo>
                    <a:pt x="590" y="0"/>
                  </a:moveTo>
                  <a:cubicBezTo>
                    <a:pt x="550" y="0"/>
                    <a:pt x="511" y="4"/>
                    <a:pt x="474" y="10"/>
                  </a:cubicBezTo>
                  <a:cubicBezTo>
                    <a:pt x="132" y="71"/>
                    <a:pt x="0" y="387"/>
                    <a:pt x="205" y="725"/>
                  </a:cubicBezTo>
                  <a:cubicBezTo>
                    <a:pt x="379" y="1015"/>
                    <a:pt x="728" y="1205"/>
                    <a:pt x="1034" y="1205"/>
                  </a:cubicBezTo>
                  <a:cubicBezTo>
                    <a:pt x="1100" y="1205"/>
                    <a:pt x="1164" y="1196"/>
                    <a:pt x="1224" y="1177"/>
                  </a:cubicBezTo>
                  <a:cubicBezTo>
                    <a:pt x="1540" y="1079"/>
                    <a:pt x="1606" y="748"/>
                    <a:pt x="1399" y="441"/>
                  </a:cubicBezTo>
                  <a:cubicBezTo>
                    <a:pt x="1222" y="179"/>
                    <a:pt x="886" y="0"/>
                    <a:pt x="590" y="0"/>
                  </a:cubicBezTo>
                  <a:close/>
                </a:path>
              </a:pathLst>
            </a:custGeom>
            <a:solidFill>
              <a:schemeClr val="dk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96" name="Google Shape;1396;p41"/>
            <p:cNvSpPr/>
            <p:nvPr/>
          </p:nvSpPr>
          <p:spPr>
            <a:xfrm>
              <a:off x="1680566" y="3740653"/>
              <a:ext cx="319986" cy="262528"/>
            </a:xfrm>
            <a:custGeom>
              <a:rect b="b" l="l" r="r" t="t"/>
              <a:pathLst>
                <a:path extrusionOk="0" h="5460" w="6655">
                  <a:moveTo>
                    <a:pt x="999" y="0"/>
                  </a:moveTo>
                  <a:cubicBezTo>
                    <a:pt x="804" y="0"/>
                    <a:pt x="1" y="905"/>
                    <a:pt x="1" y="905"/>
                  </a:cubicBezTo>
                  <a:lnTo>
                    <a:pt x="748" y="3967"/>
                  </a:lnTo>
                  <a:lnTo>
                    <a:pt x="1031" y="5460"/>
                  </a:lnTo>
                  <a:lnTo>
                    <a:pt x="6654" y="4261"/>
                  </a:lnTo>
                  <a:lnTo>
                    <a:pt x="6386" y="3497"/>
                  </a:lnTo>
                  <a:lnTo>
                    <a:pt x="4324" y="3701"/>
                  </a:lnTo>
                  <a:lnTo>
                    <a:pt x="1989" y="3078"/>
                  </a:lnTo>
                  <a:cubicBezTo>
                    <a:pt x="1989" y="3078"/>
                    <a:pt x="1117" y="211"/>
                    <a:pt x="1035" y="22"/>
                  </a:cubicBezTo>
                  <a:cubicBezTo>
                    <a:pt x="1029" y="7"/>
                    <a:pt x="1016" y="0"/>
                    <a:pt x="999" y="0"/>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97" name="Google Shape;1397;p41"/>
            <p:cNvSpPr/>
            <p:nvPr/>
          </p:nvSpPr>
          <p:spPr>
            <a:xfrm>
              <a:off x="1680566" y="3740653"/>
              <a:ext cx="106357" cy="233390"/>
            </a:xfrm>
            <a:custGeom>
              <a:rect b="b" l="l" r="r" t="t"/>
              <a:pathLst>
                <a:path extrusionOk="0" h="4854" w="2212">
                  <a:moveTo>
                    <a:pt x="999" y="0"/>
                  </a:moveTo>
                  <a:cubicBezTo>
                    <a:pt x="804" y="0"/>
                    <a:pt x="1" y="905"/>
                    <a:pt x="1" y="905"/>
                  </a:cubicBezTo>
                  <a:lnTo>
                    <a:pt x="748" y="3967"/>
                  </a:lnTo>
                  <a:lnTo>
                    <a:pt x="916" y="4853"/>
                  </a:lnTo>
                  <a:lnTo>
                    <a:pt x="2212" y="3137"/>
                  </a:lnTo>
                  <a:lnTo>
                    <a:pt x="1989" y="3078"/>
                  </a:lnTo>
                  <a:cubicBezTo>
                    <a:pt x="1989" y="3078"/>
                    <a:pt x="1117" y="211"/>
                    <a:pt x="1035" y="22"/>
                  </a:cubicBezTo>
                  <a:cubicBezTo>
                    <a:pt x="1029" y="7"/>
                    <a:pt x="1016" y="0"/>
                    <a:pt x="999" y="0"/>
                  </a:cubicBezTo>
                  <a:close/>
                </a:path>
              </a:pathLst>
            </a:custGeom>
            <a:solidFill>
              <a:srgbClr val="2C3658">
                <a:alpha val="25790"/>
              </a:srgbClr>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98" name="Google Shape;1398;p41"/>
            <p:cNvSpPr/>
            <p:nvPr/>
          </p:nvSpPr>
          <p:spPr>
            <a:xfrm>
              <a:off x="1036781" y="3862207"/>
              <a:ext cx="208291" cy="229303"/>
            </a:xfrm>
            <a:custGeom>
              <a:rect b="b" l="l" r="r" t="t"/>
              <a:pathLst>
                <a:path extrusionOk="0" h="4769" w="4332">
                  <a:moveTo>
                    <a:pt x="2558" y="0"/>
                  </a:moveTo>
                  <a:cubicBezTo>
                    <a:pt x="2511" y="0"/>
                    <a:pt x="2483" y="14"/>
                    <a:pt x="2484" y="47"/>
                  </a:cubicBezTo>
                  <a:cubicBezTo>
                    <a:pt x="2488" y="245"/>
                    <a:pt x="2284" y="2883"/>
                    <a:pt x="2284" y="2883"/>
                  </a:cubicBezTo>
                  <a:lnTo>
                    <a:pt x="94" y="4042"/>
                  </a:lnTo>
                  <a:lnTo>
                    <a:pt x="1" y="4769"/>
                  </a:lnTo>
                  <a:lnTo>
                    <a:pt x="4331" y="4769"/>
                  </a:lnTo>
                  <a:lnTo>
                    <a:pt x="3878" y="3252"/>
                  </a:lnTo>
                  <a:lnTo>
                    <a:pt x="3533" y="349"/>
                  </a:lnTo>
                  <a:cubicBezTo>
                    <a:pt x="3533" y="349"/>
                    <a:pt x="2797" y="0"/>
                    <a:pt x="2558" y="0"/>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399" name="Google Shape;1399;p41"/>
            <p:cNvSpPr/>
            <p:nvPr/>
          </p:nvSpPr>
          <p:spPr>
            <a:xfrm>
              <a:off x="1147084" y="3862207"/>
              <a:ext cx="72460" cy="131841"/>
            </a:xfrm>
            <a:custGeom>
              <a:rect b="b" l="l" r="r" t="t"/>
              <a:pathLst>
                <a:path extrusionOk="0" h="2742" w="1507">
                  <a:moveTo>
                    <a:pt x="264" y="0"/>
                  </a:moveTo>
                  <a:cubicBezTo>
                    <a:pt x="217" y="0"/>
                    <a:pt x="189" y="14"/>
                    <a:pt x="190" y="47"/>
                  </a:cubicBezTo>
                  <a:cubicBezTo>
                    <a:pt x="194" y="218"/>
                    <a:pt x="43" y="2189"/>
                    <a:pt x="1" y="2741"/>
                  </a:cubicBezTo>
                  <a:cubicBezTo>
                    <a:pt x="527" y="2653"/>
                    <a:pt x="1032" y="2607"/>
                    <a:pt x="1507" y="2598"/>
                  </a:cubicBezTo>
                  <a:lnTo>
                    <a:pt x="1239" y="349"/>
                  </a:lnTo>
                  <a:cubicBezTo>
                    <a:pt x="1239" y="349"/>
                    <a:pt x="503" y="0"/>
                    <a:pt x="264" y="0"/>
                  </a:cubicBezTo>
                  <a:close/>
                </a:path>
              </a:pathLst>
            </a:custGeom>
            <a:solidFill>
              <a:srgbClr val="2C3658">
                <a:alpha val="25790"/>
              </a:srgbClr>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00" name="Google Shape;1400;p41"/>
            <p:cNvSpPr/>
            <p:nvPr/>
          </p:nvSpPr>
          <p:spPr>
            <a:xfrm>
              <a:off x="854594" y="2118327"/>
              <a:ext cx="951303" cy="1839473"/>
            </a:xfrm>
            <a:custGeom>
              <a:rect b="b" l="l" r="r" t="t"/>
              <a:pathLst>
                <a:path extrusionOk="0" h="38257" w="19785">
                  <a:moveTo>
                    <a:pt x="6160" y="1"/>
                  </a:moveTo>
                  <a:cubicBezTo>
                    <a:pt x="6064" y="1"/>
                    <a:pt x="5973" y="3"/>
                    <a:pt x="5887" y="9"/>
                  </a:cubicBezTo>
                  <a:cubicBezTo>
                    <a:pt x="4151" y="121"/>
                    <a:pt x="623" y="2752"/>
                    <a:pt x="623" y="2752"/>
                  </a:cubicBezTo>
                  <a:lnTo>
                    <a:pt x="1" y="13844"/>
                  </a:lnTo>
                  <a:lnTo>
                    <a:pt x="785" y="16083"/>
                  </a:lnTo>
                  <a:lnTo>
                    <a:pt x="3416" y="37471"/>
                  </a:lnTo>
                  <a:cubicBezTo>
                    <a:pt x="4705" y="38256"/>
                    <a:pt x="8400" y="38256"/>
                    <a:pt x="8400" y="38256"/>
                  </a:cubicBezTo>
                  <a:lnTo>
                    <a:pt x="8273" y="21347"/>
                  </a:lnTo>
                  <a:lnTo>
                    <a:pt x="8811" y="21457"/>
                  </a:lnTo>
                  <a:cubicBezTo>
                    <a:pt x="8811" y="21457"/>
                    <a:pt x="11734" y="27109"/>
                    <a:pt x="11819" y="27362"/>
                  </a:cubicBezTo>
                  <a:cubicBezTo>
                    <a:pt x="11932" y="27698"/>
                    <a:pt x="14838" y="37583"/>
                    <a:pt x="14838" y="37583"/>
                  </a:cubicBezTo>
                  <a:cubicBezTo>
                    <a:pt x="16910" y="37360"/>
                    <a:pt x="19784" y="35270"/>
                    <a:pt x="19784" y="35270"/>
                  </a:cubicBezTo>
                  <a:cubicBezTo>
                    <a:pt x="19784" y="35270"/>
                    <a:pt x="17243" y="24614"/>
                    <a:pt x="17129" y="24391"/>
                  </a:cubicBezTo>
                  <a:cubicBezTo>
                    <a:pt x="17019" y="24167"/>
                    <a:pt x="12935" y="14573"/>
                    <a:pt x="12823" y="14068"/>
                  </a:cubicBezTo>
                  <a:cubicBezTo>
                    <a:pt x="12823" y="14068"/>
                    <a:pt x="12393" y="7371"/>
                    <a:pt x="12375" y="7070"/>
                  </a:cubicBezTo>
                  <a:cubicBezTo>
                    <a:pt x="12319" y="6174"/>
                    <a:pt x="11367" y="968"/>
                    <a:pt x="11367" y="968"/>
                  </a:cubicBezTo>
                  <a:cubicBezTo>
                    <a:pt x="11367" y="968"/>
                    <a:pt x="7985" y="1"/>
                    <a:pt x="6160" y="1"/>
                  </a:cubicBezTo>
                  <a:close/>
                </a:path>
              </a:pathLst>
            </a:custGeom>
            <a:solidFill>
              <a:schemeClr val="accent4"/>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01" name="Google Shape;1401;p41"/>
            <p:cNvSpPr/>
            <p:nvPr/>
          </p:nvSpPr>
          <p:spPr>
            <a:xfrm>
              <a:off x="854594" y="2625316"/>
              <a:ext cx="227332" cy="523950"/>
            </a:xfrm>
            <a:custGeom>
              <a:rect b="b" l="l" r="r" t="t"/>
              <a:pathLst>
                <a:path extrusionOk="0" h="10897" w="4728">
                  <a:moveTo>
                    <a:pt x="187" y="1"/>
                  </a:moveTo>
                  <a:lnTo>
                    <a:pt x="1" y="3300"/>
                  </a:lnTo>
                  <a:lnTo>
                    <a:pt x="785" y="5539"/>
                  </a:lnTo>
                  <a:lnTo>
                    <a:pt x="1445" y="10897"/>
                  </a:lnTo>
                  <a:cubicBezTo>
                    <a:pt x="3035" y="9344"/>
                    <a:pt x="4727" y="6754"/>
                    <a:pt x="4727" y="6754"/>
                  </a:cubicBezTo>
                  <a:lnTo>
                    <a:pt x="2498" y="3708"/>
                  </a:lnTo>
                  <a:lnTo>
                    <a:pt x="4187" y="48"/>
                  </a:lnTo>
                  <a:lnTo>
                    <a:pt x="187" y="1"/>
                  </a:lnTo>
                  <a:close/>
                </a:path>
              </a:pathLst>
            </a:custGeom>
            <a:solidFill>
              <a:srgbClr val="2C3658">
                <a:alpha val="25790"/>
              </a:srgbClr>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02" name="Google Shape;1402;p41"/>
            <p:cNvSpPr/>
            <p:nvPr/>
          </p:nvSpPr>
          <p:spPr>
            <a:xfrm>
              <a:off x="913785" y="2791203"/>
              <a:ext cx="125398" cy="1133678"/>
            </a:xfrm>
            <a:custGeom>
              <a:rect b="b" l="l" r="r" t="t"/>
              <a:pathLst>
                <a:path extrusionOk="0" h="23578" w="2608">
                  <a:moveTo>
                    <a:pt x="117" y="0"/>
                  </a:moveTo>
                  <a:cubicBezTo>
                    <a:pt x="112" y="0"/>
                    <a:pt x="108" y="1"/>
                    <a:pt x="103" y="1"/>
                  </a:cubicBezTo>
                  <a:cubicBezTo>
                    <a:pt x="43" y="9"/>
                    <a:pt x="0" y="63"/>
                    <a:pt x="8" y="124"/>
                  </a:cubicBezTo>
                  <a:cubicBezTo>
                    <a:pt x="277" y="2279"/>
                    <a:pt x="787" y="6415"/>
                    <a:pt x="787" y="6645"/>
                  </a:cubicBezTo>
                  <a:cubicBezTo>
                    <a:pt x="787" y="6945"/>
                    <a:pt x="2318" y="22805"/>
                    <a:pt x="2385" y="23479"/>
                  </a:cubicBezTo>
                  <a:cubicBezTo>
                    <a:pt x="2389" y="23535"/>
                    <a:pt x="2438" y="23577"/>
                    <a:pt x="2492" y="23577"/>
                  </a:cubicBezTo>
                  <a:lnTo>
                    <a:pt x="2503" y="23577"/>
                  </a:lnTo>
                  <a:cubicBezTo>
                    <a:pt x="2563" y="23571"/>
                    <a:pt x="2607" y="23518"/>
                    <a:pt x="2601" y="23458"/>
                  </a:cubicBezTo>
                  <a:cubicBezTo>
                    <a:pt x="2051" y="17754"/>
                    <a:pt x="1007" y="6899"/>
                    <a:pt x="1004" y="6645"/>
                  </a:cubicBezTo>
                  <a:cubicBezTo>
                    <a:pt x="1004" y="6346"/>
                    <a:pt x="256" y="351"/>
                    <a:pt x="224" y="97"/>
                  </a:cubicBezTo>
                  <a:cubicBezTo>
                    <a:pt x="217" y="41"/>
                    <a:pt x="170" y="0"/>
                    <a:pt x="117" y="0"/>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03" name="Google Shape;1403;p41"/>
            <p:cNvSpPr/>
            <p:nvPr/>
          </p:nvSpPr>
          <p:spPr>
            <a:xfrm>
              <a:off x="950857" y="2537660"/>
              <a:ext cx="135495" cy="226562"/>
            </a:xfrm>
            <a:custGeom>
              <a:rect b="b" l="l" r="r" t="t"/>
              <a:pathLst>
                <a:path extrusionOk="0" h="4712" w="2818">
                  <a:moveTo>
                    <a:pt x="2686" y="0"/>
                  </a:moveTo>
                  <a:cubicBezTo>
                    <a:pt x="2625" y="2"/>
                    <a:pt x="2577" y="50"/>
                    <a:pt x="2579" y="111"/>
                  </a:cubicBezTo>
                  <a:cubicBezTo>
                    <a:pt x="2595" y="1261"/>
                    <a:pt x="2566" y="2538"/>
                    <a:pt x="2491" y="2678"/>
                  </a:cubicBezTo>
                  <a:cubicBezTo>
                    <a:pt x="2390" y="2805"/>
                    <a:pt x="947" y="3871"/>
                    <a:pt x="61" y="4514"/>
                  </a:cubicBezTo>
                  <a:cubicBezTo>
                    <a:pt x="13" y="4550"/>
                    <a:pt x="0" y="4618"/>
                    <a:pt x="37" y="4667"/>
                  </a:cubicBezTo>
                  <a:cubicBezTo>
                    <a:pt x="58" y="4697"/>
                    <a:pt x="91" y="4712"/>
                    <a:pt x="124" y="4712"/>
                  </a:cubicBezTo>
                  <a:cubicBezTo>
                    <a:pt x="147" y="4712"/>
                    <a:pt x="170" y="4706"/>
                    <a:pt x="189" y="4691"/>
                  </a:cubicBezTo>
                  <a:cubicBezTo>
                    <a:pt x="425" y="4520"/>
                    <a:pt x="2507" y="3006"/>
                    <a:pt x="2662" y="2814"/>
                  </a:cubicBezTo>
                  <a:cubicBezTo>
                    <a:pt x="2817" y="2619"/>
                    <a:pt x="2808" y="856"/>
                    <a:pt x="2796" y="108"/>
                  </a:cubicBezTo>
                  <a:cubicBezTo>
                    <a:pt x="2795" y="47"/>
                    <a:pt x="2743" y="2"/>
                    <a:pt x="2686" y="0"/>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04" name="Google Shape;1404;p41"/>
            <p:cNvSpPr/>
            <p:nvPr/>
          </p:nvSpPr>
          <p:spPr>
            <a:xfrm>
              <a:off x="1139006" y="2755477"/>
              <a:ext cx="236323" cy="65920"/>
            </a:xfrm>
            <a:custGeom>
              <a:rect b="b" l="l" r="r" t="t"/>
              <a:pathLst>
                <a:path extrusionOk="0" h="1371" w="4915">
                  <a:moveTo>
                    <a:pt x="4792" y="1"/>
                  </a:moveTo>
                  <a:cubicBezTo>
                    <a:pt x="4776" y="1"/>
                    <a:pt x="4761" y="4"/>
                    <a:pt x="4746" y="11"/>
                  </a:cubicBezTo>
                  <a:cubicBezTo>
                    <a:pt x="4721" y="22"/>
                    <a:pt x="2361" y="1080"/>
                    <a:pt x="108" y="1153"/>
                  </a:cubicBezTo>
                  <a:cubicBezTo>
                    <a:pt x="48" y="1154"/>
                    <a:pt x="1" y="1204"/>
                    <a:pt x="2" y="1264"/>
                  </a:cubicBezTo>
                  <a:cubicBezTo>
                    <a:pt x="4" y="1323"/>
                    <a:pt x="52" y="1370"/>
                    <a:pt x="111" y="1370"/>
                  </a:cubicBezTo>
                  <a:lnTo>
                    <a:pt x="114" y="1370"/>
                  </a:lnTo>
                  <a:cubicBezTo>
                    <a:pt x="2412" y="1296"/>
                    <a:pt x="4811" y="220"/>
                    <a:pt x="4836" y="209"/>
                  </a:cubicBezTo>
                  <a:cubicBezTo>
                    <a:pt x="4891" y="185"/>
                    <a:pt x="4915" y="120"/>
                    <a:pt x="4891" y="65"/>
                  </a:cubicBezTo>
                  <a:cubicBezTo>
                    <a:pt x="4872" y="25"/>
                    <a:pt x="4833" y="1"/>
                    <a:pt x="4792" y="1"/>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05" name="Google Shape;1405;p41"/>
            <p:cNvSpPr/>
            <p:nvPr/>
          </p:nvSpPr>
          <p:spPr>
            <a:xfrm>
              <a:off x="1265368" y="2801925"/>
              <a:ext cx="70488" cy="24858"/>
            </a:xfrm>
            <a:custGeom>
              <a:rect b="b" l="l" r="r" t="t"/>
              <a:pathLst>
                <a:path extrusionOk="0" h="517" w="1466">
                  <a:moveTo>
                    <a:pt x="1345" y="0"/>
                  </a:moveTo>
                  <a:cubicBezTo>
                    <a:pt x="1335" y="0"/>
                    <a:pt x="1326" y="1"/>
                    <a:pt x="1316" y="4"/>
                  </a:cubicBezTo>
                  <a:cubicBezTo>
                    <a:pt x="1309" y="7"/>
                    <a:pt x="645" y="190"/>
                    <a:pt x="99" y="300"/>
                  </a:cubicBezTo>
                  <a:cubicBezTo>
                    <a:pt x="38" y="312"/>
                    <a:pt x="1" y="368"/>
                    <a:pt x="13" y="429"/>
                  </a:cubicBezTo>
                  <a:cubicBezTo>
                    <a:pt x="23" y="480"/>
                    <a:pt x="69" y="516"/>
                    <a:pt x="120" y="516"/>
                  </a:cubicBezTo>
                  <a:lnTo>
                    <a:pt x="141" y="513"/>
                  </a:lnTo>
                  <a:cubicBezTo>
                    <a:pt x="696" y="403"/>
                    <a:pt x="1369" y="217"/>
                    <a:pt x="1375" y="214"/>
                  </a:cubicBezTo>
                  <a:cubicBezTo>
                    <a:pt x="1433" y="199"/>
                    <a:pt x="1466" y="138"/>
                    <a:pt x="1451" y="81"/>
                  </a:cubicBezTo>
                  <a:cubicBezTo>
                    <a:pt x="1437" y="31"/>
                    <a:pt x="1393" y="0"/>
                    <a:pt x="1345" y="0"/>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06" name="Google Shape;1406;p41"/>
            <p:cNvSpPr/>
            <p:nvPr/>
          </p:nvSpPr>
          <p:spPr>
            <a:xfrm>
              <a:off x="1080056" y="2387641"/>
              <a:ext cx="69815" cy="74816"/>
            </a:xfrm>
            <a:custGeom>
              <a:rect b="b" l="l" r="r" t="t"/>
              <a:pathLst>
                <a:path extrusionOk="0" h="1556" w="1452">
                  <a:moveTo>
                    <a:pt x="1338" y="0"/>
                  </a:moveTo>
                  <a:cubicBezTo>
                    <a:pt x="1283" y="0"/>
                    <a:pt x="1235" y="41"/>
                    <a:pt x="1228" y="98"/>
                  </a:cubicBezTo>
                  <a:cubicBezTo>
                    <a:pt x="1094" y="1285"/>
                    <a:pt x="147" y="1336"/>
                    <a:pt x="108" y="1338"/>
                  </a:cubicBezTo>
                  <a:cubicBezTo>
                    <a:pt x="47" y="1339"/>
                    <a:pt x="0" y="1391"/>
                    <a:pt x="2" y="1451"/>
                  </a:cubicBezTo>
                  <a:cubicBezTo>
                    <a:pt x="5" y="1510"/>
                    <a:pt x="53" y="1555"/>
                    <a:pt x="112" y="1555"/>
                  </a:cubicBezTo>
                  <a:lnTo>
                    <a:pt x="115" y="1555"/>
                  </a:lnTo>
                  <a:cubicBezTo>
                    <a:pt x="127" y="1555"/>
                    <a:pt x="1289" y="1499"/>
                    <a:pt x="1446" y="122"/>
                  </a:cubicBezTo>
                  <a:cubicBezTo>
                    <a:pt x="1452" y="63"/>
                    <a:pt x="1410" y="9"/>
                    <a:pt x="1349" y="1"/>
                  </a:cubicBezTo>
                  <a:cubicBezTo>
                    <a:pt x="1345" y="1"/>
                    <a:pt x="1342" y="0"/>
                    <a:pt x="1338" y="0"/>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07" name="Google Shape;1407;p41"/>
            <p:cNvSpPr/>
            <p:nvPr/>
          </p:nvSpPr>
          <p:spPr>
            <a:xfrm>
              <a:off x="1347254" y="2359079"/>
              <a:ext cx="83038" cy="53419"/>
            </a:xfrm>
            <a:custGeom>
              <a:rect b="b" l="l" r="r" t="t"/>
              <a:pathLst>
                <a:path extrusionOk="0" h="1111" w="1727">
                  <a:moveTo>
                    <a:pt x="126" y="1"/>
                  </a:moveTo>
                  <a:cubicBezTo>
                    <a:pt x="105" y="1"/>
                    <a:pt x="84" y="7"/>
                    <a:pt x="65" y="19"/>
                  </a:cubicBezTo>
                  <a:cubicBezTo>
                    <a:pt x="15" y="51"/>
                    <a:pt x="0" y="119"/>
                    <a:pt x="33" y="169"/>
                  </a:cubicBezTo>
                  <a:cubicBezTo>
                    <a:pt x="539" y="944"/>
                    <a:pt x="1552" y="1103"/>
                    <a:pt x="1595" y="1109"/>
                  </a:cubicBezTo>
                  <a:lnTo>
                    <a:pt x="1612" y="1111"/>
                  </a:lnTo>
                  <a:cubicBezTo>
                    <a:pt x="1663" y="1111"/>
                    <a:pt x="1710" y="1071"/>
                    <a:pt x="1719" y="1017"/>
                  </a:cubicBezTo>
                  <a:cubicBezTo>
                    <a:pt x="1727" y="958"/>
                    <a:pt x="1686" y="902"/>
                    <a:pt x="1626" y="893"/>
                  </a:cubicBezTo>
                  <a:cubicBezTo>
                    <a:pt x="1618" y="891"/>
                    <a:pt x="666" y="742"/>
                    <a:pt x="216" y="51"/>
                  </a:cubicBezTo>
                  <a:cubicBezTo>
                    <a:pt x="196" y="18"/>
                    <a:pt x="162" y="1"/>
                    <a:pt x="126" y="1"/>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08" name="Google Shape;1408;p41"/>
            <p:cNvSpPr/>
            <p:nvPr/>
          </p:nvSpPr>
          <p:spPr>
            <a:xfrm>
              <a:off x="1379517" y="2331912"/>
              <a:ext cx="33561" cy="36206"/>
            </a:xfrm>
            <a:custGeom>
              <a:rect b="b" l="l" r="r" t="t"/>
              <a:pathLst>
                <a:path extrusionOk="0" h="753" w="698">
                  <a:moveTo>
                    <a:pt x="280" y="0"/>
                  </a:moveTo>
                  <a:cubicBezTo>
                    <a:pt x="263" y="0"/>
                    <a:pt x="246" y="2"/>
                    <a:pt x="229" y="6"/>
                  </a:cubicBezTo>
                  <a:cubicBezTo>
                    <a:pt x="73" y="41"/>
                    <a:pt x="1" y="236"/>
                    <a:pt x="67" y="442"/>
                  </a:cubicBezTo>
                  <a:cubicBezTo>
                    <a:pt x="127" y="624"/>
                    <a:pt x="277" y="753"/>
                    <a:pt x="420" y="753"/>
                  </a:cubicBezTo>
                  <a:cubicBezTo>
                    <a:pt x="436" y="753"/>
                    <a:pt x="453" y="751"/>
                    <a:pt x="469" y="747"/>
                  </a:cubicBezTo>
                  <a:cubicBezTo>
                    <a:pt x="625" y="711"/>
                    <a:pt x="698" y="516"/>
                    <a:pt x="631" y="310"/>
                  </a:cubicBezTo>
                  <a:cubicBezTo>
                    <a:pt x="572" y="128"/>
                    <a:pt x="421" y="0"/>
                    <a:pt x="280" y="0"/>
                  </a:cubicBezTo>
                  <a:close/>
                </a:path>
              </a:pathLst>
            </a:custGeom>
            <a:solidFill>
              <a:schemeClr val="l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09" name="Google Shape;1409;p41"/>
            <p:cNvSpPr/>
            <p:nvPr/>
          </p:nvSpPr>
          <p:spPr>
            <a:xfrm>
              <a:off x="1080873" y="2377399"/>
              <a:ext cx="33561" cy="36254"/>
            </a:xfrm>
            <a:custGeom>
              <a:rect b="b" l="l" r="r" t="t"/>
              <a:pathLst>
                <a:path extrusionOk="0" h="754" w="698">
                  <a:moveTo>
                    <a:pt x="280" y="1"/>
                  </a:moveTo>
                  <a:cubicBezTo>
                    <a:pt x="263" y="1"/>
                    <a:pt x="245" y="3"/>
                    <a:pt x="228" y="7"/>
                  </a:cubicBezTo>
                  <a:cubicBezTo>
                    <a:pt x="73" y="43"/>
                    <a:pt x="0" y="238"/>
                    <a:pt x="67" y="442"/>
                  </a:cubicBezTo>
                  <a:cubicBezTo>
                    <a:pt x="126" y="624"/>
                    <a:pt x="276" y="754"/>
                    <a:pt x="418" y="754"/>
                  </a:cubicBezTo>
                  <a:cubicBezTo>
                    <a:pt x="435" y="754"/>
                    <a:pt x="452" y="752"/>
                    <a:pt x="469" y="748"/>
                  </a:cubicBezTo>
                  <a:cubicBezTo>
                    <a:pt x="625" y="711"/>
                    <a:pt x="697" y="516"/>
                    <a:pt x="631" y="312"/>
                  </a:cubicBezTo>
                  <a:cubicBezTo>
                    <a:pt x="571" y="129"/>
                    <a:pt x="422" y="1"/>
                    <a:pt x="280" y="1"/>
                  </a:cubicBezTo>
                  <a:close/>
                </a:path>
              </a:pathLst>
            </a:custGeom>
            <a:solidFill>
              <a:schemeClr val="l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10" name="Google Shape;1410;p41"/>
            <p:cNvSpPr/>
            <p:nvPr/>
          </p:nvSpPr>
          <p:spPr>
            <a:xfrm>
              <a:off x="1256954" y="2693450"/>
              <a:ext cx="163046" cy="60103"/>
            </a:xfrm>
            <a:custGeom>
              <a:rect b="b" l="l" r="r" t="t"/>
              <a:pathLst>
                <a:path extrusionOk="0" h="1250" w="3391">
                  <a:moveTo>
                    <a:pt x="3265" y="1"/>
                  </a:moveTo>
                  <a:cubicBezTo>
                    <a:pt x="3249" y="1"/>
                    <a:pt x="3233" y="4"/>
                    <a:pt x="3218" y="11"/>
                  </a:cubicBezTo>
                  <a:cubicBezTo>
                    <a:pt x="3204" y="19"/>
                    <a:pt x="1762" y="705"/>
                    <a:pt x="97" y="1033"/>
                  </a:cubicBezTo>
                  <a:cubicBezTo>
                    <a:pt x="38" y="1044"/>
                    <a:pt x="0" y="1101"/>
                    <a:pt x="11" y="1160"/>
                  </a:cubicBezTo>
                  <a:cubicBezTo>
                    <a:pt x="21" y="1213"/>
                    <a:pt x="68" y="1250"/>
                    <a:pt x="118" y="1250"/>
                  </a:cubicBezTo>
                  <a:lnTo>
                    <a:pt x="139" y="1247"/>
                  </a:lnTo>
                  <a:cubicBezTo>
                    <a:pt x="1833" y="914"/>
                    <a:pt x="3298" y="215"/>
                    <a:pt x="3313" y="208"/>
                  </a:cubicBezTo>
                  <a:cubicBezTo>
                    <a:pt x="3366" y="182"/>
                    <a:pt x="3390" y="117"/>
                    <a:pt x="3365" y="63"/>
                  </a:cubicBezTo>
                  <a:cubicBezTo>
                    <a:pt x="3346" y="23"/>
                    <a:pt x="3306" y="1"/>
                    <a:pt x="3265" y="1"/>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11" name="Google Shape;1411;p41"/>
            <p:cNvSpPr/>
            <p:nvPr/>
          </p:nvSpPr>
          <p:spPr>
            <a:xfrm>
              <a:off x="620141" y="2204444"/>
              <a:ext cx="440335" cy="512554"/>
            </a:xfrm>
            <a:custGeom>
              <a:rect b="b" l="l" r="r" t="t"/>
              <a:pathLst>
                <a:path extrusionOk="0" h="10660" w="9158">
                  <a:moveTo>
                    <a:pt x="6894" y="1"/>
                  </a:moveTo>
                  <a:lnTo>
                    <a:pt x="4633" y="1110"/>
                  </a:lnTo>
                  <a:lnTo>
                    <a:pt x="2663" y="3580"/>
                  </a:lnTo>
                  <a:lnTo>
                    <a:pt x="2413" y="4550"/>
                  </a:lnTo>
                  <a:cubicBezTo>
                    <a:pt x="2413" y="4550"/>
                    <a:pt x="845" y="6035"/>
                    <a:pt x="647" y="6168"/>
                  </a:cubicBezTo>
                  <a:cubicBezTo>
                    <a:pt x="448" y="6301"/>
                    <a:pt x="0" y="8210"/>
                    <a:pt x="0" y="8210"/>
                  </a:cubicBezTo>
                  <a:lnTo>
                    <a:pt x="4086" y="8734"/>
                  </a:lnTo>
                  <a:lnTo>
                    <a:pt x="6077" y="10659"/>
                  </a:lnTo>
                  <a:lnTo>
                    <a:pt x="9063" y="8801"/>
                  </a:lnTo>
                  <a:cubicBezTo>
                    <a:pt x="9063" y="8801"/>
                    <a:pt x="9157" y="4219"/>
                    <a:pt x="8958" y="3755"/>
                  </a:cubicBezTo>
                  <a:cubicBezTo>
                    <a:pt x="8759" y="3289"/>
                    <a:pt x="6894" y="1"/>
                    <a:pt x="6894" y="1"/>
                  </a:cubicBezTo>
                  <a:close/>
                </a:path>
              </a:pathLst>
            </a:custGeom>
            <a:solidFill>
              <a:schemeClr val="l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12" name="Google Shape;1412;p41"/>
            <p:cNvSpPr/>
            <p:nvPr/>
          </p:nvSpPr>
          <p:spPr>
            <a:xfrm>
              <a:off x="886570" y="2437551"/>
              <a:ext cx="169393" cy="279453"/>
            </a:xfrm>
            <a:custGeom>
              <a:rect b="b" l="l" r="r" t="t"/>
              <a:pathLst>
                <a:path extrusionOk="0" h="5812" w="3523">
                  <a:moveTo>
                    <a:pt x="2529" y="0"/>
                  </a:moveTo>
                  <a:cubicBezTo>
                    <a:pt x="2529" y="0"/>
                    <a:pt x="1833" y="2034"/>
                    <a:pt x="1750" y="2200"/>
                  </a:cubicBezTo>
                  <a:cubicBezTo>
                    <a:pt x="1666" y="2368"/>
                    <a:pt x="273" y="3510"/>
                    <a:pt x="273" y="3510"/>
                  </a:cubicBezTo>
                  <a:lnTo>
                    <a:pt x="1" y="5294"/>
                  </a:lnTo>
                  <a:lnTo>
                    <a:pt x="536" y="5811"/>
                  </a:lnTo>
                  <a:lnTo>
                    <a:pt x="3522" y="3953"/>
                  </a:lnTo>
                  <a:lnTo>
                    <a:pt x="2529" y="0"/>
                  </a:lnTo>
                  <a:close/>
                </a:path>
              </a:pathLst>
            </a:custGeom>
            <a:solidFill>
              <a:schemeClr val="accent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13" name="Google Shape;1413;p41"/>
            <p:cNvSpPr/>
            <p:nvPr/>
          </p:nvSpPr>
          <p:spPr>
            <a:xfrm>
              <a:off x="588503" y="2534487"/>
              <a:ext cx="325948" cy="219158"/>
            </a:xfrm>
            <a:custGeom>
              <a:rect b="b" l="l" r="r" t="t"/>
              <a:pathLst>
                <a:path extrusionOk="0" h="4558" w="6779">
                  <a:moveTo>
                    <a:pt x="1497" y="0"/>
                  </a:moveTo>
                  <a:cubicBezTo>
                    <a:pt x="1391" y="0"/>
                    <a:pt x="1316" y="8"/>
                    <a:pt x="1280" y="25"/>
                  </a:cubicBezTo>
                  <a:cubicBezTo>
                    <a:pt x="899" y="207"/>
                    <a:pt x="0" y="1370"/>
                    <a:pt x="11" y="1593"/>
                  </a:cubicBezTo>
                  <a:cubicBezTo>
                    <a:pt x="20" y="1817"/>
                    <a:pt x="384" y="2588"/>
                    <a:pt x="384" y="2588"/>
                  </a:cubicBezTo>
                  <a:cubicBezTo>
                    <a:pt x="384" y="2588"/>
                    <a:pt x="519" y="4156"/>
                    <a:pt x="583" y="4323"/>
                  </a:cubicBezTo>
                  <a:cubicBezTo>
                    <a:pt x="646" y="4488"/>
                    <a:pt x="1602" y="4557"/>
                    <a:pt x="1602" y="4557"/>
                  </a:cubicBezTo>
                  <a:lnTo>
                    <a:pt x="6737" y="2815"/>
                  </a:lnTo>
                  <a:cubicBezTo>
                    <a:pt x="6737" y="2815"/>
                    <a:pt x="6779" y="1244"/>
                    <a:pt x="6599" y="972"/>
                  </a:cubicBezTo>
                  <a:cubicBezTo>
                    <a:pt x="6435" y="726"/>
                    <a:pt x="2518" y="0"/>
                    <a:pt x="1497" y="0"/>
                  </a:cubicBezTo>
                  <a:close/>
                </a:path>
              </a:pathLst>
            </a:custGeom>
            <a:solidFill>
              <a:schemeClr val="l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14" name="Google Shape;1414;p41"/>
            <p:cNvSpPr/>
            <p:nvPr/>
          </p:nvSpPr>
          <p:spPr>
            <a:xfrm>
              <a:off x="616968" y="2581224"/>
              <a:ext cx="458462" cy="384319"/>
            </a:xfrm>
            <a:custGeom>
              <a:rect b="b" l="l" r="r" t="t"/>
              <a:pathLst>
                <a:path extrusionOk="0" h="7993" w="9535">
                  <a:moveTo>
                    <a:pt x="4313" y="1"/>
                  </a:moveTo>
                  <a:cubicBezTo>
                    <a:pt x="2461" y="1"/>
                    <a:pt x="1" y="1348"/>
                    <a:pt x="632" y="2593"/>
                  </a:cubicBezTo>
                  <a:cubicBezTo>
                    <a:pt x="1752" y="4805"/>
                    <a:pt x="7020" y="7993"/>
                    <a:pt x="7020" y="7993"/>
                  </a:cubicBezTo>
                  <a:lnTo>
                    <a:pt x="9535" y="6233"/>
                  </a:lnTo>
                  <a:cubicBezTo>
                    <a:pt x="9535" y="6233"/>
                    <a:pt x="6160" y="915"/>
                    <a:pt x="5916" y="606"/>
                  </a:cubicBezTo>
                  <a:cubicBezTo>
                    <a:pt x="5581" y="179"/>
                    <a:pt x="4988" y="1"/>
                    <a:pt x="4313" y="1"/>
                  </a:cubicBezTo>
                  <a:close/>
                </a:path>
              </a:pathLst>
            </a:custGeom>
            <a:solidFill>
              <a:srgbClr val="FFB290"/>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15" name="Google Shape;1415;p41"/>
            <p:cNvSpPr/>
            <p:nvPr/>
          </p:nvSpPr>
          <p:spPr>
            <a:xfrm>
              <a:off x="993891" y="2115105"/>
              <a:ext cx="375424" cy="265990"/>
            </a:xfrm>
            <a:custGeom>
              <a:rect b="b" l="l" r="r" t="t"/>
              <a:pathLst>
                <a:path extrusionOk="0" h="5532" w="7808">
                  <a:moveTo>
                    <a:pt x="3066" y="0"/>
                  </a:moveTo>
                  <a:cubicBezTo>
                    <a:pt x="3029" y="0"/>
                    <a:pt x="2994" y="1"/>
                    <a:pt x="2963" y="3"/>
                  </a:cubicBezTo>
                  <a:cubicBezTo>
                    <a:pt x="2158" y="55"/>
                    <a:pt x="1045" y="691"/>
                    <a:pt x="1" y="1313"/>
                  </a:cubicBezTo>
                  <a:cubicBezTo>
                    <a:pt x="1271" y="2967"/>
                    <a:pt x="2447" y="4996"/>
                    <a:pt x="2447" y="4996"/>
                  </a:cubicBezTo>
                  <a:cubicBezTo>
                    <a:pt x="2447" y="4996"/>
                    <a:pt x="3314" y="5531"/>
                    <a:pt x="3429" y="5531"/>
                  </a:cubicBezTo>
                  <a:cubicBezTo>
                    <a:pt x="3430" y="5531"/>
                    <a:pt x="3431" y="5531"/>
                    <a:pt x="3431" y="5531"/>
                  </a:cubicBezTo>
                  <a:cubicBezTo>
                    <a:pt x="4850" y="5401"/>
                    <a:pt x="6803" y="5137"/>
                    <a:pt x="7363" y="4775"/>
                  </a:cubicBezTo>
                  <a:cubicBezTo>
                    <a:pt x="7429" y="4733"/>
                    <a:pt x="7807" y="3995"/>
                    <a:pt x="7807" y="3995"/>
                  </a:cubicBezTo>
                  <a:cubicBezTo>
                    <a:pt x="7612" y="2406"/>
                    <a:pt x="7302" y="1485"/>
                    <a:pt x="6979" y="649"/>
                  </a:cubicBezTo>
                  <a:cubicBezTo>
                    <a:pt x="6075" y="424"/>
                    <a:pt x="3861" y="0"/>
                    <a:pt x="3066" y="0"/>
                  </a:cubicBezTo>
                  <a:close/>
                </a:path>
              </a:pathLst>
            </a:custGeom>
            <a:solidFill>
              <a:schemeClr val="l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16" name="Google Shape;1416;p41"/>
            <p:cNvSpPr/>
            <p:nvPr/>
          </p:nvSpPr>
          <p:spPr>
            <a:xfrm>
              <a:off x="1045292" y="2100152"/>
              <a:ext cx="253488" cy="190357"/>
            </a:xfrm>
            <a:custGeom>
              <a:rect b="b" l="l" r="r" t="t"/>
              <a:pathLst>
                <a:path extrusionOk="0" h="3959" w="5272">
                  <a:moveTo>
                    <a:pt x="1810" y="0"/>
                  </a:moveTo>
                  <a:cubicBezTo>
                    <a:pt x="1656" y="0"/>
                    <a:pt x="1520" y="20"/>
                    <a:pt x="1410" y="57"/>
                  </a:cubicBezTo>
                  <a:cubicBezTo>
                    <a:pt x="589" y="337"/>
                    <a:pt x="1" y="1253"/>
                    <a:pt x="1" y="1253"/>
                  </a:cubicBezTo>
                  <a:cubicBezTo>
                    <a:pt x="1" y="1253"/>
                    <a:pt x="607" y="3024"/>
                    <a:pt x="1727" y="3958"/>
                  </a:cubicBezTo>
                  <a:cubicBezTo>
                    <a:pt x="2337" y="3490"/>
                    <a:pt x="2848" y="2858"/>
                    <a:pt x="3333" y="2185"/>
                  </a:cubicBezTo>
                  <a:lnTo>
                    <a:pt x="5272" y="2709"/>
                  </a:lnTo>
                  <a:cubicBezTo>
                    <a:pt x="4561" y="804"/>
                    <a:pt x="2802" y="0"/>
                    <a:pt x="1810" y="0"/>
                  </a:cubicBezTo>
                  <a:close/>
                </a:path>
              </a:pathLst>
            </a:custGeom>
            <a:solidFill>
              <a:schemeClr val="dk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17" name="Google Shape;1417;p41"/>
            <p:cNvSpPr/>
            <p:nvPr/>
          </p:nvSpPr>
          <p:spPr>
            <a:xfrm>
              <a:off x="1071786" y="2024805"/>
              <a:ext cx="178673" cy="216321"/>
            </a:xfrm>
            <a:custGeom>
              <a:rect b="b" l="l" r="r" t="t"/>
              <a:pathLst>
                <a:path extrusionOk="0" h="4499" w="3716">
                  <a:moveTo>
                    <a:pt x="2501" y="0"/>
                  </a:moveTo>
                  <a:lnTo>
                    <a:pt x="0" y="728"/>
                  </a:lnTo>
                  <a:lnTo>
                    <a:pt x="150" y="1736"/>
                  </a:lnTo>
                  <a:cubicBezTo>
                    <a:pt x="150" y="1736"/>
                    <a:pt x="168" y="2166"/>
                    <a:pt x="94" y="2557"/>
                  </a:cubicBezTo>
                  <a:cubicBezTo>
                    <a:pt x="702" y="3873"/>
                    <a:pt x="1917" y="4284"/>
                    <a:pt x="3266" y="4499"/>
                  </a:cubicBezTo>
                  <a:cubicBezTo>
                    <a:pt x="3715" y="3173"/>
                    <a:pt x="2501" y="0"/>
                    <a:pt x="2501" y="0"/>
                  </a:cubicBezTo>
                  <a:close/>
                </a:path>
              </a:pathLst>
            </a:custGeom>
            <a:solidFill>
              <a:srgbClr val="F96D6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18" name="Google Shape;1418;p41"/>
            <p:cNvSpPr/>
            <p:nvPr/>
          </p:nvSpPr>
          <p:spPr>
            <a:xfrm>
              <a:off x="1153864" y="2183143"/>
              <a:ext cx="80730" cy="57987"/>
            </a:xfrm>
            <a:custGeom>
              <a:rect b="b" l="l" r="r" t="t"/>
              <a:pathLst>
                <a:path extrusionOk="0" h="1206" w="1679">
                  <a:moveTo>
                    <a:pt x="1633" y="1"/>
                  </a:moveTo>
                  <a:cubicBezTo>
                    <a:pt x="1485" y="26"/>
                    <a:pt x="1334" y="63"/>
                    <a:pt x="1183" y="109"/>
                  </a:cubicBezTo>
                  <a:cubicBezTo>
                    <a:pt x="709" y="261"/>
                    <a:pt x="303" y="503"/>
                    <a:pt x="0" y="791"/>
                  </a:cubicBezTo>
                  <a:cubicBezTo>
                    <a:pt x="476" y="995"/>
                    <a:pt x="1006" y="1118"/>
                    <a:pt x="1559" y="1206"/>
                  </a:cubicBezTo>
                  <a:cubicBezTo>
                    <a:pt x="1666" y="887"/>
                    <a:pt x="1679" y="462"/>
                    <a:pt x="1633" y="1"/>
                  </a:cubicBezTo>
                  <a:close/>
                </a:path>
              </a:pathLst>
            </a:custGeom>
            <a:solidFill>
              <a:srgbClr val="FFB290"/>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19" name="Google Shape;1419;p41"/>
            <p:cNvSpPr/>
            <p:nvPr/>
          </p:nvSpPr>
          <p:spPr>
            <a:xfrm>
              <a:off x="1047023" y="1881998"/>
              <a:ext cx="277626" cy="127946"/>
            </a:xfrm>
            <a:custGeom>
              <a:rect b="b" l="l" r="r" t="t"/>
              <a:pathLst>
                <a:path extrusionOk="0" h="2661" w="5774">
                  <a:moveTo>
                    <a:pt x="3607" y="1"/>
                  </a:moveTo>
                  <a:cubicBezTo>
                    <a:pt x="2148" y="1"/>
                    <a:pt x="644" y="848"/>
                    <a:pt x="1" y="2660"/>
                  </a:cubicBezTo>
                  <a:lnTo>
                    <a:pt x="4345" y="1862"/>
                  </a:lnTo>
                  <a:cubicBezTo>
                    <a:pt x="4345" y="1862"/>
                    <a:pt x="5774" y="283"/>
                    <a:pt x="4159" y="41"/>
                  </a:cubicBezTo>
                  <a:cubicBezTo>
                    <a:pt x="3977" y="14"/>
                    <a:pt x="3792" y="1"/>
                    <a:pt x="3607" y="1"/>
                  </a:cubicBezTo>
                  <a:close/>
                </a:path>
              </a:pathLst>
            </a:custGeom>
            <a:solidFill>
              <a:schemeClr val="accent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20" name="Google Shape;1420;p41"/>
            <p:cNvSpPr/>
            <p:nvPr/>
          </p:nvSpPr>
          <p:spPr>
            <a:xfrm>
              <a:off x="1006537" y="1863342"/>
              <a:ext cx="316620" cy="250075"/>
            </a:xfrm>
            <a:custGeom>
              <a:rect b="b" l="l" r="r" t="t"/>
              <a:pathLst>
                <a:path extrusionOk="0" h="5201" w="6585">
                  <a:moveTo>
                    <a:pt x="4535" y="0"/>
                  </a:moveTo>
                  <a:cubicBezTo>
                    <a:pt x="4535" y="0"/>
                    <a:pt x="4643" y="705"/>
                    <a:pt x="4472" y="962"/>
                  </a:cubicBezTo>
                  <a:lnTo>
                    <a:pt x="4301" y="662"/>
                  </a:lnTo>
                  <a:cubicBezTo>
                    <a:pt x="4301" y="662"/>
                    <a:pt x="3404" y="791"/>
                    <a:pt x="3362" y="876"/>
                  </a:cubicBezTo>
                  <a:cubicBezTo>
                    <a:pt x="3318" y="962"/>
                    <a:pt x="3255" y="1089"/>
                    <a:pt x="3255" y="1089"/>
                  </a:cubicBezTo>
                  <a:lnTo>
                    <a:pt x="2657" y="1046"/>
                  </a:lnTo>
                  <a:cubicBezTo>
                    <a:pt x="2657" y="1046"/>
                    <a:pt x="1867" y="1517"/>
                    <a:pt x="1867" y="1601"/>
                  </a:cubicBezTo>
                  <a:cubicBezTo>
                    <a:pt x="1867" y="1688"/>
                    <a:pt x="1824" y="1901"/>
                    <a:pt x="1824" y="1901"/>
                  </a:cubicBezTo>
                  <a:lnTo>
                    <a:pt x="1419" y="2007"/>
                  </a:lnTo>
                  <a:lnTo>
                    <a:pt x="736" y="2924"/>
                  </a:lnTo>
                  <a:lnTo>
                    <a:pt x="778" y="3053"/>
                  </a:lnTo>
                  <a:cubicBezTo>
                    <a:pt x="778" y="3053"/>
                    <a:pt x="265" y="3287"/>
                    <a:pt x="202" y="3458"/>
                  </a:cubicBezTo>
                  <a:cubicBezTo>
                    <a:pt x="138" y="3629"/>
                    <a:pt x="1" y="4359"/>
                    <a:pt x="1" y="4359"/>
                  </a:cubicBezTo>
                  <a:cubicBezTo>
                    <a:pt x="1" y="4359"/>
                    <a:pt x="202" y="4996"/>
                    <a:pt x="501" y="5124"/>
                  </a:cubicBezTo>
                  <a:cubicBezTo>
                    <a:pt x="643" y="5185"/>
                    <a:pt x="883" y="5201"/>
                    <a:pt x="1094" y="5201"/>
                  </a:cubicBezTo>
                  <a:cubicBezTo>
                    <a:pt x="1325" y="5201"/>
                    <a:pt x="1523" y="5182"/>
                    <a:pt x="1523" y="5182"/>
                  </a:cubicBezTo>
                  <a:lnTo>
                    <a:pt x="2060" y="4610"/>
                  </a:lnTo>
                  <a:lnTo>
                    <a:pt x="3191" y="3502"/>
                  </a:lnTo>
                  <a:lnTo>
                    <a:pt x="5134" y="2732"/>
                  </a:lnTo>
                  <a:cubicBezTo>
                    <a:pt x="5134" y="2732"/>
                    <a:pt x="6584" y="2220"/>
                    <a:pt x="6050" y="791"/>
                  </a:cubicBezTo>
                  <a:lnTo>
                    <a:pt x="6050" y="791"/>
                  </a:lnTo>
                  <a:cubicBezTo>
                    <a:pt x="6050" y="791"/>
                    <a:pt x="5679" y="1220"/>
                    <a:pt x="5385" y="1220"/>
                  </a:cubicBezTo>
                  <a:cubicBezTo>
                    <a:pt x="5372" y="1220"/>
                    <a:pt x="5359" y="1219"/>
                    <a:pt x="5346" y="1217"/>
                  </a:cubicBezTo>
                  <a:cubicBezTo>
                    <a:pt x="5411" y="384"/>
                    <a:pt x="4898" y="42"/>
                    <a:pt x="4535" y="0"/>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21" name="Google Shape;1421;p41"/>
            <p:cNvSpPr/>
            <p:nvPr/>
          </p:nvSpPr>
          <p:spPr>
            <a:xfrm>
              <a:off x="1092990" y="1936188"/>
              <a:ext cx="198386" cy="244401"/>
            </a:xfrm>
            <a:custGeom>
              <a:rect b="b" l="l" r="r" t="t"/>
              <a:pathLst>
                <a:path extrusionOk="0" h="5083" w="4126">
                  <a:moveTo>
                    <a:pt x="1576" y="1"/>
                  </a:moveTo>
                  <a:cubicBezTo>
                    <a:pt x="1369" y="1"/>
                    <a:pt x="1" y="803"/>
                    <a:pt x="1" y="803"/>
                  </a:cubicBezTo>
                  <a:cubicBezTo>
                    <a:pt x="1" y="803"/>
                    <a:pt x="497" y="2221"/>
                    <a:pt x="539" y="2392"/>
                  </a:cubicBezTo>
                  <a:cubicBezTo>
                    <a:pt x="581" y="2563"/>
                    <a:pt x="155" y="2905"/>
                    <a:pt x="155" y="2905"/>
                  </a:cubicBezTo>
                  <a:cubicBezTo>
                    <a:pt x="239" y="2968"/>
                    <a:pt x="986" y="4548"/>
                    <a:pt x="1094" y="4675"/>
                  </a:cubicBezTo>
                  <a:cubicBezTo>
                    <a:pt x="1201" y="4804"/>
                    <a:pt x="2033" y="5082"/>
                    <a:pt x="2374" y="5082"/>
                  </a:cubicBezTo>
                  <a:cubicBezTo>
                    <a:pt x="2716" y="5082"/>
                    <a:pt x="4039" y="4420"/>
                    <a:pt x="4082" y="4270"/>
                  </a:cubicBezTo>
                  <a:cubicBezTo>
                    <a:pt x="4125" y="4120"/>
                    <a:pt x="3569" y="1816"/>
                    <a:pt x="3569" y="1816"/>
                  </a:cubicBezTo>
                  <a:lnTo>
                    <a:pt x="3194" y="177"/>
                  </a:lnTo>
                  <a:cubicBezTo>
                    <a:pt x="3194" y="177"/>
                    <a:pt x="1980" y="62"/>
                    <a:pt x="1585" y="2"/>
                  </a:cubicBezTo>
                  <a:cubicBezTo>
                    <a:pt x="1582" y="1"/>
                    <a:pt x="1579" y="1"/>
                    <a:pt x="1576" y="1"/>
                  </a:cubicBezTo>
                  <a:close/>
                </a:path>
              </a:pathLst>
            </a:custGeom>
            <a:solidFill>
              <a:srgbClr val="FFB290"/>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22" name="Google Shape;1422;p41"/>
            <p:cNvSpPr/>
            <p:nvPr/>
          </p:nvSpPr>
          <p:spPr>
            <a:xfrm>
              <a:off x="1039762" y="2032931"/>
              <a:ext cx="75441" cy="54188"/>
            </a:xfrm>
            <a:custGeom>
              <a:rect b="b" l="l" r="r" t="t"/>
              <a:pathLst>
                <a:path extrusionOk="0" h="1127" w="1569">
                  <a:moveTo>
                    <a:pt x="464" y="0"/>
                  </a:moveTo>
                  <a:cubicBezTo>
                    <a:pt x="201" y="0"/>
                    <a:pt x="1" y="121"/>
                    <a:pt x="99" y="485"/>
                  </a:cubicBezTo>
                  <a:cubicBezTo>
                    <a:pt x="236" y="992"/>
                    <a:pt x="721" y="1127"/>
                    <a:pt x="1093" y="1127"/>
                  </a:cubicBezTo>
                  <a:cubicBezTo>
                    <a:pt x="1344" y="1127"/>
                    <a:pt x="1544" y="1065"/>
                    <a:pt x="1551" y="1015"/>
                  </a:cubicBezTo>
                  <a:cubicBezTo>
                    <a:pt x="1569" y="891"/>
                    <a:pt x="1428" y="556"/>
                    <a:pt x="1268" y="308"/>
                  </a:cubicBezTo>
                  <a:cubicBezTo>
                    <a:pt x="1181" y="173"/>
                    <a:pt x="778" y="0"/>
                    <a:pt x="464" y="0"/>
                  </a:cubicBezTo>
                  <a:close/>
                </a:path>
              </a:pathLst>
            </a:custGeom>
            <a:solidFill>
              <a:srgbClr val="FFB290"/>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23" name="Google Shape;1423;p41"/>
            <p:cNvSpPr/>
            <p:nvPr/>
          </p:nvSpPr>
          <p:spPr>
            <a:xfrm>
              <a:off x="1896314" y="2613535"/>
              <a:ext cx="135207" cy="992461"/>
            </a:xfrm>
            <a:custGeom>
              <a:rect b="b" l="l" r="r" t="t"/>
              <a:pathLst>
                <a:path extrusionOk="0" h="20641" w="2812">
                  <a:moveTo>
                    <a:pt x="0" y="1"/>
                  </a:moveTo>
                  <a:lnTo>
                    <a:pt x="740" y="20479"/>
                  </a:lnTo>
                  <a:lnTo>
                    <a:pt x="2811" y="20640"/>
                  </a:lnTo>
                  <a:lnTo>
                    <a:pt x="1438" y="1812"/>
                  </a:lnTo>
                  <a:lnTo>
                    <a:pt x="0" y="1"/>
                  </a:lnTo>
                  <a:close/>
                </a:path>
              </a:pathLst>
            </a:custGeom>
            <a:solidFill>
              <a:schemeClr val="accent5"/>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24" name="Google Shape;1424;p41"/>
            <p:cNvSpPr/>
            <p:nvPr/>
          </p:nvSpPr>
          <p:spPr>
            <a:xfrm>
              <a:off x="1169827" y="3120620"/>
              <a:ext cx="509765" cy="773928"/>
            </a:xfrm>
            <a:custGeom>
              <a:rect b="b" l="l" r="r" t="t"/>
              <a:pathLst>
                <a:path extrusionOk="0" h="16096" w="10602">
                  <a:moveTo>
                    <a:pt x="121" y="1"/>
                  </a:moveTo>
                  <a:cubicBezTo>
                    <a:pt x="70" y="1"/>
                    <a:pt x="25" y="36"/>
                    <a:pt x="13" y="88"/>
                  </a:cubicBezTo>
                  <a:cubicBezTo>
                    <a:pt x="1" y="147"/>
                    <a:pt x="39" y="204"/>
                    <a:pt x="98" y="218"/>
                  </a:cubicBezTo>
                  <a:lnTo>
                    <a:pt x="4292" y="1101"/>
                  </a:lnTo>
                  <a:cubicBezTo>
                    <a:pt x="5585" y="2729"/>
                    <a:pt x="7637" y="5366"/>
                    <a:pt x="7715" y="5601"/>
                  </a:cubicBezTo>
                  <a:cubicBezTo>
                    <a:pt x="7771" y="5879"/>
                    <a:pt x="10269" y="15600"/>
                    <a:pt x="10375" y="16013"/>
                  </a:cubicBezTo>
                  <a:cubicBezTo>
                    <a:pt x="10387" y="16062"/>
                    <a:pt x="10432" y="16096"/>
                    <a:pt x="10481" y="16096"/>
                  </a:cubicBezTo>
                  <a:lnTo>
                    <a:pt x="10508" y="16091"/>
                  </a:lnTo>
                  <a:cubicBezTo>
                    <a:pt x="10567" y="16076"/>
                    <a:pt x="10602" y="16017"/>
                    <a:pt x="10587" y="15958"/>
                  </a:cubicBezTo>
                  <a:cubicBezTo>
                    <a:pt x="10561" y="15858"/>
                    <a:pt x="7984" y="5830"/>
                    <a:pt x="7930" y="5558"/>
                  </a:cubicBezTo>
                  <a:cubicBezTo>
                    <a:pt x="7873" y="5275"/>
                    <a:pt x="5243" y="1947"/>
                    <a:pt x="4439" y="934"/>
                  </a:cubicBezTo>
                  <a:lnTo>
                    <a:pt x="4414" y="903"/>
                  </a:lnTo>
                  <a:lnTo>
                    <a:pt x="143" y="3"/>
                  </a:lnTo>
                  <a:cubicBezTo>
                    <a:pt x="136" y="1"/>
                    <a:pt x="128" y="1"/>
                    <a:pt x="121" y="1"/>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25" name="Google Shape;1425;p41"/>
            <p:cNvSpPr/>
            <p:nvPr/>
          </p:nvSpPr>
          <p:spPr>
            <a:xfrm>
              <a:off x="1275898" y="3046572"/>
              <a:ext cx="126119" cy="105203"/>
            </a:xfrm>
            <a:custGeom>
              <a:rect b="b" l="l" r="r" t="t"/>
              <a:pathLst>
                <a:path extrusionOk="0" h="2188" w="2623">
                  <a:moveTo>
                    <a:pt x="2500" y="0"/>
                  </a:moveTo>
                  <a:cubicBezTo>
                    <a:pt x="2476" y="0"/>
                    <a:pt x="2451" y="8"/>
                    <a:pt x="2431" y="25"/>
                  </a:cubicBezTo>
                  <a:lnTo>
                    <a:pt x="54" y="1994"/>
                  </a:lnTo>
                  <a:cubicBezTo>
                    <a:pt x="8" y="2031"/>
                    <a:pt x="1" y="2101"/>
                    <a:pt x="40" y="2146"/>
                  </a:cubicBezTo>
                  <a:cubicBezTo>
                    <a:pt x="61" y="2173"/>
                    <a:pt x="92" y="2187"/>
                    <a:pt x="125" y="2187"/>
                  </a:cubicBezTo>
                  <a:cubicBezTo>
                    <a:pt x="148" y="2187"/>
                    <a:pt x="173" y="2178"/>
                    <a:pt x="194" y="2161"/>
                  </a:cubicBezTo>
                  <a:lnTo>
                    <a:pt x="2570" y="193"/>
                  </a:lnTo>
                  <a:cubicBezTo>
                    <a:pt x="2617" y="155"/>
                    <a:pt x="2623" y="85"/>
                    <a:pt x="2583" y="40"/>
                  </a:cubicBezTo>
                  <a:cubicBezTo>
                    <a:pt x="2562" y="14"/>
                    <a:pt x="2531" y="0"/>
                    <a:pt x="2500" y="0"/>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26" name="Google Shape;1426;p41"/>
            <p:cNvSpPr/>
            <p:nvPr/>
          </p:nvSpPr>
          <p:spPr>
            <a:xfrm>
              <a:off x="1431591" y="3409023"/>
              <a:ext cx="84817" cy="31975"/>
            </a:xfrm>
            <a:custGeom>
              <a:rect b="b" l="l" r="r" t="t"/>
              <a:pathLst>
                <a:path extrusionOk="0" h="665" w="1764">
                  <a:moveTo>
                    <a:pt x="1640" y="1"/>
                  </a:moveTo>
                  <a:cubicBezTo>
                    <a:pt x="1624" y="1"/>
                    <a:pt x="1609" y="4"/>
                    <a:pt x="1594" y="11"/>
                  </a:cubicBezTo>
                  <a:cubicBezTo>
                    <a:pt x="1586" y="14"/>
                    <a:pt x="856" y="339"/>
                    <a:pt x="102" y="448"/>
                  </a:cubicBezTo>
                  <a:cubicBezTo>
                    <a:pt x="43" y="455"/>
                    <a:pt x="0" y="511"/>
                    <a:pt x="8" y="570"/>
                  </a:cubicBezTo>
                  <a:cubicBezTo>
                    <a:pt x="15" y="625"/>
                    <a:pt x="62" y="664"/>
                    <a:pt x="117" y="664"/>
                  </a:cubicBezTo>
                  <a:lnTo>
                    <a:pt x="132" y="664"/>
                  </a:lnTo>
                  <a:cubicBezTo>
                    <a:pt x="918" y="551"/>
                    <a:pt x="1653" y="223"/>
                    <a:pt x="1683" y="209"/>
                  </a:cubicBezTo>
                  <a:cubicBezTo>
                    <a:pt x="1739" y="185"/>
                    <a:pt x="1763" y="120"/>
                    <a:pt x="1739" y="65"/>
                  </a:cubicBezTo>
                  <a:cubicBezTo>
                    <a:pt x="1721" y="24"/>
                    <a:pt x="1681" y="1"/>
                    <a:pt x="1640" y="1"/>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27" name="Google Shape;1427;p41"/>
            <p:cNvSpPr/>
            <p:nvPr/>
          </p:nvSpPr>
          <p:spPr>
            <a:xfrm>
              <a:off x="1431784" y="3430468"/>
              <a:ext cx="164969" cy="39379"/>
            </a:xfrm>
            <a:custGeom>
              <a:rect b="b" l="l" r="r" t="t"/>
              <a:pathLst>
                <a:path extrusionOk="0" h="819" w="3431">
                  <a:moveTo>
                    <a:pt x="3307" y="0"/>
                  </a:moveTo>
                  <a:cubicBezTo>
                    <a:pt x="3294" y="0"/>
                    <a:pt x="3282" y="2"/>
                    <a:pt x="3270" y="6"/>
                  </a:cubicBezTo>
                  <a:cubicBezTo>
                    <a:pt x="3253" y="14"/>
                    <a:pt x="1606" y="600"/>
                    <a:pt x="328" y="600"/>
                  </a:cubicBezTo>
                  <a:cubicBezTo>
                    <a:pt x="257" y="600"/>
                    <a:pt x="187" y="598"/>
                    <a:pt x="119" y="595"/>
                  </a:cubicBezTo>
                  <a:cubicBezTo>
                    <a:pt x="116" y="594"/>
                    <a:pt x="113" y="594"/>
                    <a:pt x="110" y="594"/>
                  </a:cubicBezTo>
                  <a:cubicBezTo>
                    <a:pt x="51" y="594"/>
                    <a:pt x="7" y="640"/>
                    <a:pt x="4" y="697"/>
                  </a:cubicBezTo>
                  <a:cubicBezTo>
                    <a:pt x="1" y="758"/>
                    <a:pt x="46" y="809"/>
                    <a:pt x="107" y="812"/>
                  </a:cubicBezTo>
                  <a:cubicBezTo>
                    <a:pt x="181" y="817"/>
                    <a:pt x="255" y="818"/>
                    <a:pt x="330" y="818"/>
                  </a:cubicBezTo>
                  <a:cubicBezTo>
                    <a:pt x="1643" y="818"/>
                    <a:pt x="3271" y="238"/>
                    <a:pt x="3342" y="212"/>
                  </a:cubicBezTo>
                  <a:cubicBezTo>
                    <a:pt x="3400" y="192"/>
                    <a:pt x="3430" y="129"/>
                    <a:pt x="3409" y="73"/>
                  </a:cubicBezTo>
                  <a:cubicBezTo>
                    <a:pt x="3393" y="28"/>
                    <a:pt x="3352" y="0"/>
                    <a:pt x="3307" y="0"/>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28" name="Google Shape;1428;p41"/>
            <p:cNvSpPr/>
            <p:nvPr/>
          </p:nvSpPr>
          <p:spPr>
            <a:xfrm>
              <a:off x="934508" y="2840632"/>
              <a:ext cx="199588" cy="207762"/>
            </a:xfrm>
            <a:custGeom>
              <a:rect b="b" l="l" r="r" t="t"/>
              <a:pathLst>
                <a:path extrusionOk="0" h="4321" w="4151">
                  <a:moveTo>
                    <a:pt x="2341" y="0"/>
                  </a:moveTo>
                  <a:cubicBezTo>
                    <a:pt x="2341" y="0"/>
                    <a:pt x="0" y="1226"/>
                    <a:pt x="112" y="2007"/>
                  </a:cubicBezTo>
                  <a:cubicBezTo>
                    <a:pt x="224" y="2787"/>
                    <a:pt x="1366" y="3260"/>
                    <a:pt x="1366" y="3260"/>
                  </a:cubicBezTo>
                  <a:cubicBezTo>
                    <a:pt x="1614" y="3384"/>
                    <a:pt x="1614" y="3541"/>
                    <a:pt x="1457" y="3541"/>
                  </a:cubicBezTo>
                  <a:cubicBezTo>
                    <a:pt x="1406" y="3541"/>
                    <a:pt x="1337" y="3524"/>
                    <a:pt x="1254" y="3482"/>
                  </a:cubicBezTo>
                  <a:lnTo>
                    <a:pt x="864" y="3343"/>
                  </a:lnTo>
                  <a:cubicBezTo>
                    <a:pt x="864" y="3343"/>
                    <a:pt x="529" y="3538"/>
                    <a:pt x="529" y="3733"/>
                  </a:cubicBezTo>
                  <a:cubicBezTo>
                    <a:pt x="529" y="3928"/>
                    <a:pt x="1031" y="4207"/>
                    <a:pt x="1142" y="4290"/>
                  </a:cubicBezTo>
                  <a:cubicBezTo>
                    <a:pt x="1172" y="4312"/>
                    <a:pt x="1255" y="4321"/>
                    <a:pt x="1359" y="4321"/>
                  </a:cubicBezTo>
                  <a:cubicBezTo>
                    <a:pt x="1635" y="4321"/>
                    <a:pt x="2061" y="4263"/>
                    <a:pt x="2061" y="4263"/>
                  </a:cubicBezTo>
                  <a:cubicBezTo>
                    <a:pt x="2061" y="4263"/>
                    <a:pt x="2590" y="4110"/>
                    <a:pt x="2675" y="3830"/>
                  </a:cubicBezTo>
                  <a:cubicBezTo>
                    <a:pt x="2684" y="3831"/>
                    <a:pt x="2693" y="3831"/>
                    <a:pt x="2701" y="3831"/>
                  </a:cubicBezTo>
                  <a:cubicBezTo>
                    <a:pt x="3045" y="3831"/>
                    <a:pt x="3204" y="3287"/>
                    <a:pt x="3204" y="3287"/>
                  </a:cubicBezTo>
                  <a:cubicBezTo>
                    <a:pt x="3204" y="3287"/>
                    <a:pt x="3295" y="3308"/>
                    <a:pt x="3399" y="3308"/>
                  </a:cubicBezTo>
                  <a:cubicBezTo>
                    <a:pt x="3503" y="3308"/>
                    <a:pt x="3622" y="3287"/>
                    <a:pt x="3678" y="3204"/>
                  </a:cubicBezTo>
                  <a:cubicBezTo>
                    <a:pt x="3788" y="3036"/>
                    <a:pt x="4151" y="1922"/>
                    <a:pt x="4068" y="1728"/>
                  </a:cubicBezTo>
                  <a:cubicBezTo>
                    <a:pt x="3983" y="1533"/>
                    <a:pt x="2619" y="224"/>
                    <a:pt x="2341" y="0"/>
                  </a:cubicBezTo>
                  <a:close/>
                </a:path>
              </a:pathLst>
            </a:custGeom>
            <a:solidFill>
              <a:srgbClr val="FFB290"/>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29" name="Google Shape;1429;p41"/>
            <p:cNvSpPr/>
            <p:nvPr/>
          </p:nvSpPr>
          <p:spPr>
            <a:xfrm>
              <a:off x="643029" y="2653252"/>
              <a:ext cx="118618" cy="148525"/>
            </a:xfrm>
            <a:custGeom>
              <a:rect b="b" l="l" r="r" t="t"/>
              <a:pathLst>
                <a:path extrusionOk="0" h="3089" w="2467">
                  <a:moveTo>
                    <a:pt x="901" y="0"/>
                  </a:moveTo>
                  <a:cubicBezTo>
                    <a:pt x="884" y="0"/>
                    <a:pt x="867" y="8"/>
                    <a:pt x="856" y="23"/>
                  </a:cubicBezTo>
                  <a:cubicBezTo>
                    <a:pt x="0" y="1249"/>
                    <a:pt x="2275" y="3003"/>
                    <a:pt x="2371" y="3078"/>
                  </a:cubicBezTo>
                  <a:cubicBezTo>
                    <a:pt x="2382" y="3085"/>
                    <a:pt x="2393" y="3088"/>
                    <a:pt x="2405" y="3088"/>
                  </a:cubicBezTo>
                  <a:cubicBezTo>
                    <a:pt x="2421" y="3088"/>
                    <a:pt x="2438" y="3082"/>
                    <a:pt x="2448" y="3067"/>
                  </a:cubicBezTo>
                  <a:cubicBezTo>
                    <a:pt x="2467" y="3044"/>
                    <a:pt x="2462" y="3009"/>
                    <a:pt x="2438" y="2991"/>
                  </a:cubicBezTo>
                  <a:cubicBezTo>
                    <a:pt x="2415" y="2973"/>
                    <a:pt x="149" y="1227"/>
                    <a:pt x="945" y="85"/>
                  </a:cubicBezTo>
                  <a:cubicBezTo>
                    <a:pt x="962" y="61"/>
                    <a:pt x="956" y="26"/>
                    <a:pt x="932" y="10"/>
                  </a:cubicBezTo>
                  <a:cubicBezTo>
                    <a:pt x="923" y="3"/>
                    <a:pt x="912" y="0"/>
                    <a:pt x="901" y="0"/>
                  </a:cubicBezTo>
                  <a:close/>
                </a:path>
              </a:pathLst>
            </a:custGeom>
            <a:solidFill>
              <a:srgbClr val="F88868"/>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30" name="Google Shape;1430;p41"/>
            <p:cNvSpPr/>
            <p:nvPr/>
          </p:nvSpPr>
          <p:spPr>
            <a:xfrm>
              <a:off x="1050100" y="2954541"/>
              <a:ext cx="24474" cy="71594"/>
            </a:xfrm>
            <a:custGeom>
              <a:rect b="b" l="l" r="r" t="t"/>
              <a:pathLst>
                <a:path extrusionOk="0" h="1489" w="509">
                  <a:moveTo>
                    <a:pt x="62" y="0"/>
                  </a:moveTo>
                  <a:cubicBezTo>
                    <a:pt x="47" y="0"/>
                    <a:pt x="32" y="6"/>
                    <a:pt x="22" y="19"/>
                  </a:cubicBezTo>
                  <a:cubicBezTo>
                    <a:pt x="0" y="41"/>
                    <a:pt x="2" y="76"/>
                    <a:pt x="25" y="96"/>
                  </a:cubicBezTo>
                  <a:cubicBezTo>
                    <a:pt x="141" y="198"/>
                    <a:pt x="339" y="457"/>
                    <a:pt x="394" y="528"/>
                  </a:cubicBezTo>
                  <a:lnTo>
                    <a:pt x="244" y="1425"/>
                  </a:lnTo>
                  <a:cubicBezTo>
                    <a:pt x="239" y="1455"/>
                    <a:pt x="259" y="1482"/>
                    <a:pt x="289" y="1487"/>
                  </a:cubicBezTo>
                  <a:lnTo>
                    <a:pt x="298" y="1488"/>
                  </a:lnTo>
                  <a:cubicBezTo>
                    <a:pt x="324" y="1488"/>
                    <a:pt x="348" y="1469"/>
                    <a:pt x="353" y="1443"/>
                  </a:cubicBezTo>
                  <a:lnTo>
                    <a:pt x="508" y="501"/>
                  </a:lnTo>
                  <a:lnTo>
                    <a:pt x="495" y="481"/>
                  </a:lnTo>
                  <a:cubicBezTo>
                    <a:pt x="484" y="468"/>
                    <a:pt x="239" y="143"/>
                    <a:pt x="99" y="14"/>
                  </a:cubicBezTo>
                  <a:cubicBezTo>
                    <a:pt x="88" y="5"/>
                    <a:pt x="75" y="0"/>
                    <a:pt x="62" y="0"/>
                  </a:cubicBezTo>
                  <a:close/>
                </a:path>
              </a:pathLst>
            </a:custGeom>
            <a:solidFill>
              <a:srgbClr val="F88868"/>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31" name="Google Shape;1431;p41"/>
            <p:cNvSpPr/>
            <p:nvPr/>
          </p:nvSpPr>
          <p:spPr>
            <a:xfrm>
              <a:off x="1080200" y="2925739"/>
              <a:ext cx="27166" cy="75585"/>
            </a:xfrm>
            <a:custGeom>
              <a:rect b="b" l="l" r="r" t="t"/>
              <a:pathLst>
                <a:path extrusionOk="0" h="1572" w="565">
                  <a:moveTo>
                    <a:pt x="62" y="0"/>
                  </a:moveTo>
                  <a:cubicBezTo>
                    <a:pt x="46" y="0"/>
                    <a:pt x="30" y="8"/>
                    <a:pt x="19" y="22"/>
                  </a:cubicBezTo>
                  <a:cubicBezTo>
                    <a:pt x="0" y="44"/>
                    <a:pt x="5" y="79"/>
                    <a:pt x="29" y="97"/>
                  </a:cubicBezTo>
                  <a:cubicBezTo>
                    <a:pt x="250" y="271"/>
                    <a:pt x="442" y="469"/>
                    <a:pt x="440" y="522"/>
                  </a:cubicBezTo>
                  <a:cubicBezTo>
                    <a:pt x="428" y="621"/>
                    <a:pt x="236" y="1263"/>
                    <a:pt x="164" y="1502"/>
                  </a:cubicBezTo>
                  <a:cubicBezTo>
                    <a:pt x="155" y="1531"/>
                    <a:pt x="171" y="1561"/>
                    <a:pt x="200" y="1570"/>
                  </a:cubicBezTo>
                  <a:lnTo>
                    <a:pt x="215" y="1572"/>
                  </a:lnTo>
                  <a:cubicBezTo>
                    <a:pt x="239" y="1572"/>
                    <a:pt x="261" y="1557"/>
                    <a:pt x="268" y="1534"/>
                  </a:cubicBezTo>
                  <a:cubicBezTo>
                    <a:pt x="295" y="1445"/>
                    <a:pt x="534" y="661"/>
                    <a:pt x="548" y="534"/>
                  </a:cubicBezTo>
                  <a:cubicBezTo>
                    <a:pt x="564" y="394"/>
                    <a:pt x="236" y="123"/>
                    <a:pt x="96" y="13"/>
                  </a:cubicBezTo>
                  <a:cubicBezTo>
                    <a:pt x="85" y="4"/>
                    <a:pt x="74" y="0"/>
                    <a:pt x="62" y="0"/>
                  </a:cubicBezTo>
                  <a:close/>
                </a:path>
              </a:pathLst>
            </a:custGeom>
            <a:solidFill>
              <a:srgbClr val="F88868"/>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32" name="Google Shape;1432;p41"/>
            <p:cNvSpPr/>
            <p:nvPr/>
          </p:nvSpPr>
          <p:spPr>
            <a:xfrm>
              <a:off x="693324" y="2644741"/>
              <a:ext cx="35244" cy="62410"/>
            </a:xfrm>
            <a:custGeom>
              <a:rect b="b" l="l" r="r" t="t"/>
              <a:pathLst>
                <a:path extrusionOk="0" h="1298" w="733">
                  <a:moveTo>
                    <a:pt x="671" y="0"/>
                  </a:moveTo>
                  <a:cubicBezTo>
                    <a:pt x="665" y="0"/>
                    <a:pt x="659" y="1"/>
                    <a:pt x="652" y="4"/>
                  </a:cubicBezTo>
                  <a:cubicBezTo>
                    <a:pt x="460" y="76"/>
                    <a:pt x="1" y="683"/>
                    <a:pt x="173" y="1259"/>
                  </a:cubicBezTo>
                  <a:cubicBezTo>
                    <a:pt x="181" y="1283"/>
                    <a:pt x="202" y="1298"/>
                    <a:pt x="226" y="1298"/>
                  </a:cubicBezTo>
                  <a:lnTo>
                    <a:pt x="241" y="1295"/>
                  </a:lnTo>
                  <a:cubicBezTo>
                    <a:pt x="270" y="1287"/>
                    <a:pt x="287" y="1256"/>
                    <a:pt x="279" y="1227"/>
                  </a:cubicBezTo>
                  <a:cubicBezTo>
                    <a:pt x="122" y="705"/>
                    <a:pt x="560" y="155"/>
                    <a:pt x="690" y="106"/>
                  </a:cubicBezTo>
                  <a:cubicBezTo>
                    <a:pt x="719" y="96"/>
                    <a:pt x="733" y="64"/>
                    <a:pt x="724" y="35"/>
                  </a:cubicBezTo>
                  <a:cubicBezTo>
                    <a:pt x="714" y="14"/>
                    <a:pt x="694" y="0"/>
                    <a:pt x="671" y="0"/>
                  </a:cubicBezTo>
                  <a:close/>
                </a:path>
              </a:pathLst>
            </a:custGeom>
            <a:solidFill>
              <a:srgbClr val="F88868"/>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33" name="Google Shape;1433;p41"/>
            <p:cNvSpPr/>
            <p:nvPr/>
          </p:nvSpPr>
          <p:spPr>
            <a:xfrm>
              <a:off x="994035" y="2343885"/>
              <a:ext cx="27022" cy="172999"/>
            </a:xfrm>
            <a:custGeom>
              <a:rect b="b" l="l" r="r" t="t"/>
              <a:pathLst>
                <a:path extrusionOk="0" h="3598" w="562">
                  <a:moveTo>
                    <a:pt x="248" y="1"/>
                  </a:moveTo>
                  <a:cubicBezTo>
                    <a:pt x="242" y="1"/>
                    <a:pt x="235" y="1"/>
                    <a:pt x="229" y="2"/>
                  </a:cubicBezTo>
                  <a:cubicBezTo>
                    <a:pt x="170" y="13"/>
                    <a:pt x="131" y="70"/>
                    <a:pt x="141" y="129"/>
                  </a:cubicBezTo>
                  <a:cubicBezTo>
                    <a:pt x="143" y="138"/>
                    <a:pt x="308" y="1056"/>
                    <a:pt x="326" y="1235"/>
                  </a:cubicBezTo>
                  <a:cubicBezTo>
                    <a:pt x="336" y="1366"/>
                    <a:pt x="138" y="2677"/>
                    <a:pt x="11" y="3472"/>
                  </a:cubicBezTo>
                  <a:cubicBezTo>
                    <a:pt x="1" y="3531"/>
                    <a:pt x="41" y="3587"/>
                    <a:pt x="100" y="3598"/>
                  </a:cubicBezTo>
                  <a:lnTo>
                    <a:pt x="119" y="3598"/>
                  </a:lnTo>
                  <a:cubicBezTo>
                    <a:pt x="172" y="3598"/>
                    <a:pt x="217" y="3560"/>
                    <a:pt x="226" y="3507"/>
                  </a:cubicBezTo>
                  <a:cubicBezTo>
                    <a:pt x="282" y="3158"/>
                    <a:pt x="562" y="1404"/>
                    <a:pt x="542" y="1213"/>
                  </a:cubicBezTo>
                  <a:cubicBezTo>
                    <a:pt x="524" y="1026"/>
                    <a:pt x="362" y="129"/>
                    <a:pt x="356" y="91"/>
                  </a:cubicBezTo>
                  <a:cubicBezTo>
                    <a:pt x="347" y="38"/>
                    <a:pt x="300" y="1"/>
                    <a:pt x="248" y="1"/>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34" name="Google Shape;1434;p41"/>
            <p:cNvSpPr/>
            <p:nvPr/>
          </p:nvSpPr>
          <p:spPr>
            <a:xfrm>
              <a:off x="945471" y="2404614"/>
              <a:ext cx="39956" cy="171268"/>
            </a:xfrm>
            <a:custGeom>
              <a:rect b="b" l="l" r="r" t="t"/>
              <a:pathLst>
                <a:path extrusionOk="0" h="3562" w="831">
                  <a:moveTo>
                    <a:pt x="126" y="1"/>
                  </a:moveTo>
                  <a:cubicBezTo>
                    <a:pt x="109" y="1"/>
                    <a:pt x="92" y="4"/>
                    <a:pt x="76" y="12"/>
                  </a:cubicBezTo>
                  <a:cubicBezTo>
                    <a:pt x="22" y="40"/>
                    <a:pt x="1" y="106"/>
                    <a:pt x="28" y="159"/>
                  </a:cubicBezTo>
                  <a:lnTo>
                    <a:pt x="608" y="1301"/>
                  </a:lnTo>
                  <a:cubicBezTo>
                    <a:pt x="584" y="1533"/>
                    <a:pt x="438" y="2981"/>
                    <a:pt x="371" y="3436"/>
                  </a:cubicBezTo>
                  <a:cubicBezTo>
                    <a:pt x="362" y="3496"/>
                    <a:pt x="403" y="3551"/>
                    <a:pt x="462" y="3560"/>
                  </a:cubicBezTo>
                  <a:lnTo>
                    <a:pt x="478" y="3561"/>
                  </a:lnTo>
                  <a:cubicBezTo>
                    <a:pt x="531" y="3561"/>
                    <a:pt x="578" y="3522"/>
                    <a:pt x="586" y="3467"/>
                  </a:cubicBezTo>
                  <a:cubicBezTo>
                    <a:pt x="660" y="2970"/>
                    <a:pt x="822" y="1358"/>
                    <a:pt x="828" y="1290"/>
                  </a:cubicBezTo>
                  <a:lnTo>
                    <a:pt x="831" y="1258"/>
                  </a:lnTo>
                  <a:lnTo>
                    <a:pt x="223" y="61"/>
                  </a:lnTo>
                  <a:cubicBezTo>
                    <a:pt x="204" y="22"/>
                    <a:pt x="166" y="1"/>
                    <a:pt x="126" y="1"/>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35" name="Google Shape;1435;p41"/>
            <p:cNvSpPr/>
            <p:nvPr/>
          </p:nvSpPr>
          <p:spPr>
            <a:xfrm>
              <a:off x="747658" y="2415625"/>
              <a:ext cx="142804" cy="63853"/>
            </a:xfrm>
            <a:custGeom>
              <a:rect b="b" l="l" r="r" t="t"/>
              <a:pathLst>
                <a:path extrusionOk="0" h="1328" w="2970">
                  <a:moveTo>
                    <a:pt x="438" y="0"/>
                  </a:moveTo>
                  <a:cubicBezTo>
                    <a:pt x="295" y="0"/>
                    <a:pt x="172" y="4"/>
                    <a:pt x="102" y="15"/>
                  </a:cubicBezTo>
                  <a:cubicBezTo>
                    <a:pt x="43" y="22"/>
                    <a:pt x="0" y="78"/>
                    <a:pt x="9" y="137"/>
                  </a:cubicBezTo>
                  <a:cubicBezTo>
                    <a:pt x="18" y="192"/>
                    <a:pt x="63" y="231"/>
                    <a:pt x="117" y="231"/>
                  </a:cubicBezTo>
                  <a:cubicBezTo>
                    <a:pt x="122" y="231"/>
                    <a:pt x="128" y="230"/>
                    <a:pt x="133" y="229"/>
                  </a:cubicBezTo>
                  <a:cubicBezTo>
                    <a:pt x="190" y="222"/>
                    <a:pt x="293" y="218"/>
                    <a:pt x="417" y="218"/>
                  </a:cubicBezTo>
                  <a:cubicBezTo>
                    <a:pt x="722" y="218"/>
                    <a:pt x="1158" y="237"/>
                    <a:pt x="1378" y="248"/>
                  </a:cubicBezTo>
                  <a:lnTo>
                    <a:pt x="2781" y="1304"/>
                  </a:lnTo>
                  <a:cubicBezTo>
                    <a:pt x="2801" y="1320"/>
                    <a:pt x="2823" y="1327"/>
                    <a:pt x="2846" y="1327"/>
                  </a:cubicBezTo>
                  <a:cubicBezTo>
                    <a:pt x="2879" y="1327"/>
                    <a:pt x="2913" y="1312"/>
                    <a:pt x="2934" y="1283"/>
                  </a:cubicBezTo>
                  <a:cubicBezTo>
                    <a:pt x="2970" y="1235"/>
                    <a:pt x="2961" y="1167"/>
                    <a:pt x="2913" y="1131"/>
                  </a:cubicBezTo>
                  <a:lnTo>
                    <a:pt x="1456" y="33"/>
                  </a:lnTo>
                  <a:lnTo>
                    <a:pt x="1423" y="31"/>
                  </a:lnTo>
                  <a:cubicBezTo>
                    <a:pt x="1392" y="30"/>
                    <a:pt x="836" y="0"/>
                    <a:pt x="438" y="0"/>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36" name="Google Shape;1436;p41"/>
            <p:cNvSpPr/>
            <p:nvPr/>
          </p:nvSpPr>
          <p:spPr>
            <a:xfrm>
              <a:off x="719529" y="2501934"/>
              <a:ext cx="166508" cy="57843"/>
            </a:xfrm>
            <a:custGeom>
              <a:rect b="b" l="l" r="r" t="t"/>
              <a:pathLst>
                <a:path extrusionOk="0" h="1203" w="3463">
                  <a:moveTo>
                    <a:pt x="107" y="1"/>
                  </a:moveTo>
                  <a:cubicBezTo>
                    <a:pt x="49" y="1"/>
                    <a:pt x="2" y="48"/>
                    <a:pt x="0" y="108"/>
                  </a:cubicBezTo>
                  <a:cubicBezTo>
                    <a:pt x="0" y="167"/>
                    <a:pt x="49" y="217"/>
                    <a:pt x="107" y="219"/>
                  </a:cubicBezTo>
                  <a:cubicBezTo>
                    <a:pt x="238" y="223"/>
                    <a:pt x="1630" y="580"/>
                    <a:pt x="2484" y="807"/>
                  </a:cubicBezTo>
                  <a:lnTo>
                    <a:pt x="3292" y="1192"/>
                  </a:lnTo>
                  <a:cubicBezTo>
                    <a:pt x="3307" y="1200"/>
                    <a:pt x="3324" y="1203"/>
                    <a:pt x="3339" y="1203"/>
                  </a:cubicBezTo>
                  <a:cubicBezTo>
                    <a:pt x="3380" y="1203"/>
                    <a:pt x="3419" y="1180"/>
                    <a:pt x="3437" y="1141"/>
                  </a:cubicBezTo>
                  <a:cubicBezTo>
                    <a:pt x="3463" y="1087"/>
                    <a:pt x="3440" y="1022"/>
                    <a:pt x="3386" y="996"/>
                  </a:cubicBezTo>
                  <a:lnTo>
                    <a:pt x="2569" y="606"/>
                  </a:lnTo>
                  <a:lnTo>
                    <a:pt x="2549" y="598"/>
                  </a:lnTo>
                  <a:cubicBezTo>
                    <a:pt x="2173" y="498"/>
                    <a:pt x="281" y="1"/>
                    <a:pt x="107" y="1"/>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37" name="Google Shape;1437;p41"/>
            <p:cNvSpPr/>
            <p:nvPr/>
          </p:nvSpPr>
          <p:spPr>
            <a:xfrm>
              <a:off x="935711" y="2238535"/>
              <a:ext cx="46832" cy="62362"/>
            </a:xfrm>
            <a:custGeom>
              <a:rect b="b" l="l" r="r" t="t"/>
              <a:pathLst>
                <a:path extrusionOk="0" h="1297" w="974">
                  <a:moveTo>
                    <a:pt x="124" y="1"/>
                  </a:moveTo>
                  <a:cubicBezTo>
                    <a:pt x="100" y="1"/>
                    <a:pt x="76" y="9"/>
                    <a:pt x="55" y="25"/>
                  </a:cubicBezTo>
                  <a:cubicBezTo>
                    <a:pt x="9" y="63"/>
                    <a:pt x="1" y="131"/>
                    <a:pt x="39" y="178"/>
                  </a:cubicBezTo>
                  <a:cubicBezTo>
                    <a:pt x="92" y="244"/>
                    <a:pt x="497" y="854"/>
                    <a:pt x="757" y="1247"/>
                  </a:cubicBezTo>
                  <a:cubicBezTo>
                    <a:pt x="778" y="1278"/>
                    <a:pt x="813" y="1297"/>
                    <a:pt x="849" y="1297"/>
                  </a:cubicBezTo>
                  <a:cubicBezTo>
                    <a:pt x="869" y="1297"/>
                    <a:pt x="890" y="1291"/>
                    <a:pt x="908" y="1278"/>
                  </a:cubicBezTo>
                  <a:cubicBezTo>
                    <a:pt x="958" y="1245"/>
                    <a:pt x="973" y="1177"/>
                    <a:pt x="940" y="1127"/>
                  </a:cubicBezTo>
                  <a:cubicBezTo>
                    <a:pt x="872" y="1026"/>
                    <a:pt x="285" y="135"/>
                    <a:pt x="210" y="42"/>
                  </a:cubicBezTo>
                  <a:cubicBezTo>
                    <a:pt x="188" y="15"/>
                    <a:pt x="156" y="1"/>
                    <a:pt x="124" y="1"/>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38" name="Google Shape;1438;p41"/>
            <p:cNvSpPr/>
            <p:nvPr/>
          </p:nvSpPr>
          <p:spPr>
            <a:xfrm>
              <a:off x="1482127" y="2280511"/>
              <a:ext cx="38706" cy="165017"/>
            </a:xfrm>
            <a:custGeom>
              <a:rect b="b" l="l" r="r" t="t"/>
              <a:pathLst>
                <a:path extrusionOk="0" h="3432" w="805">
                  <a:moveTo>
                    <a:pt x="327" y="0"/>
                  </a:moveTo>
                  <a:cubicBezTo>
                    <a:pt x="275" y="0"/>
                    <a:pt x="228" y="40"/>
                    <a:pt x="219" y="94"/>
                  </a:cubicBezTo>
                  <a:cubicBezTo>
                    <a:pt x="212" y="157"/>
                    <a:pt x="0" y="1662"/>
                    <a:pt x="578" y="3357"/>
                  </a:cubicBezTo>
                  <a:cubicBezTo>
                    <a:pt x="594" y="3402"/>
                    <a:pt x="637" y="3431"/>
                    <a:pt x="681" y="3431"/>
                  </a:cubicBezTo>
                  <a:cubicBezTo>
                    <a:pt x="693" y="3431"/>
                    <a:pt x="705" y="3430"/>
                    <a:pt x="717" y="3425"/>
                  </a:cubicBezTo>
                  <a:cubicBezTo>
                    <a:pt x="773" y="3405"/>
                    <a:pt x="804" y="3343"/>
                    <a:pt x="785" y="3287"/>
                  </a:cubicBezTo>
                  <a:cubicBezTo>
                    <a:pt x="225" y="1644"/>
                    <a:pt x="434" y="141"/>
                    <a:pt x="437" y="126"/>
                  </a:cubicBezTo>
                  <a:cubicBezTo>
                    <a:pt x="445" y="65"/>
                    <a:pt x="404" y="11"/>
                    <a:pt x="343" y="2"/>
                  </a:cubicBezTo>
                  <a:cubicBezTo>
                    <a:pt x="338" y="1"/>
                    <a:pt x="333" y="0"/>
                    <a:pt x="327" y="0"/>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39" name="Google Shape;1439;p41"/>
            <p:cNvSpPr/>
            <p:nvPr/>
          </p:nvSpPr>
          <p:spPr>
            <a:xfrm>
              <a:off x="1169635" y="2267144"/>
              <a:ext cx="31446" cy="16733"/>
            </a:xfrm>
            <a:custGeom>
              <a:rect b="b" l="l" r="r" t="t"/>
              <a:pathLst>
                <a:path extrusionOk="0" h="348" w="654">
                  <a:moveTo>
                    <a:pt x="125" y="0"/>
                  </a:moveTo>
                  <a:cubicBezTo>
                    <a:pt x="81" y="0"/>
                    <a:pt x="40" y="25"/>
                    <a:pt x="23" y="68"/>
                  </a:cubicBezTo>
                  <a:cubicBezTo>
                    <a:pt x="0" y="124"/>
                    <a:pt x="27" y="187"/>
                    <a:pt x="83" y="210"/>
                  </a:cubicBezTo>
                  <a:cubicBezTo>
                    <a:pt x="274" y="287"/>
                    <a:pt x="496" y="343"/>
                    <a:pt x="507" y="345"/>
                  </a:cubicBezTo>
                  <a:lnTo>
                    <a:pt x="533" y="348"/>
                  </a:lnTo>
                  <a:cubicBezTo>
                    <a:pt x="581" y="348"/>
                    <a:pt x="626" y="314"/>
                    <a:pt x="638" y="266"/>
                  </a:cubicBezTo>
                  <a:cubicBezTo>
                    <a:pt x="653" y="207"/>
                    <a:pt x="617" y="148"/>
                    <a:pt x="558" y="133"/>
                  </a:cubicBezTo>
                  <a:cubicBezTo>
                    <a:pt x="557" y="133"/>
                    <a:pt x="340" y="79"/>
                    <a:pt x="165" y="8"/>
                  </a:cubicBezTo>
                  <a:cubicBezTo>
                    <a:pt x="152" y="3"/>
                    <a:pt x="138" y="0"/>
                    <a:pt x="125" y="0"/>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40" name="Google Shape;1440;p41"/>
            <p:cNvSpPr/>
            <p:nvPr/>
          </p:nvSpPr>
          <p:spPr>
            <a:xfrm>
              <a:off x="1309797" y="2150158"/>
              <a:ext cx="42072" cy="106982"/>
            </a:xfrm>
            <a:custGeom>
              <a:rect b="b" l="l" r="r" t="t"/>
              <a:pathLst>
                <a:path extrusionOk="0" h="2225" w="875">
                  <a:moveTo>
                    <a:pt x="124" y="0"/>
                  </a:moveTo>
                  <a:cubicBezTo>
                    <a:pt x="106" y="0"/>
                    <a:pt x="88" y="5"/>
                    <a:pt x="72" y="14"/>
                  </a:cubicBezTo>
                  <a:cubicBezTo>
                    <a:pt x="19" y="44"/>
                    <a:pt x="1" y="110"/>
                    <a:pt x="29" y="163"/>
                  </a:cubicBezTo>
                  <a:cubicBezTo>
                    <a:pt x="297" y="646"/>
                    <a:pt x="646" y="2125"/>
                    <a:pt x="649" y="2140"/>
                  </a:cubicBezTo>
                  <a:cubicBezTo>
                    <a:pt x="661" y="2191"/>
                    <a:pt x="705" y="2224"/>
                    <a:pt x="755" y="2224"/>
                  </a:cubicBezTo>
                  <a:lnTo>
                    <a:pt x="781" y="2221"/>
                  </a:lnTo>
                  <a:cubicBezTo>
                    <a:pt x="840" y="2208"/>
                    <a:pt x="874" y="2149"/>
                    <a:pt x="861" y="2090"/>
                  </a:cubicBezTo>
                  <a:cubicBezTo>
                    <a:pt x="847" y="2028"/>
                    <a:pt x="503" y="566"/>
                    <a:pt x="220" y="56"/>
                  </a:cubicBezTo>
                  <a:cubicBezTo>
                    <a:pt x="200" y="21"/>
                    <a:pt x="163" y="0"/>
                    <a:pt x="124" y="0"/>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41" name="Google Shape;1441;p41"/>
            <p:cNvSpPr/>
            <p:nvPr/>
          </p:nvSpPr>
          <p:spPr>
            <a:xfrm>
              <a:off x="1190262" y="2251085"/>
              <a:ext cx="61545" cy="21252"/>
            </a:xfrm>
            <a:custGeom>
              <a:rect b="b" l="l" r="r" t="t"/>
              <a:pathLst>
                <a:path extrusionOk="0" h="442" w="1280">
                  <a:moveTo>
                    <a:pt x="122" y="0"/>
                  </a:moveTo>
                  <a:cubicBezTo>
                    <a:pt x="74" y="0"/>
                    <a:pt x="30" y="32"/>
                    <a:pt x="17" y="80"/>
                  </a:cubicBezTo>
                  <a:cubicBezTo>
                    <a:pt x="1" y="137"/>
                    <a:pt x="35" y="198"/>
                    <a:pt x="93" y="215"/>
                  </a:cubicBezTo>
                  <a:cubicBezTo>
                    <a:pt x="429" y="307"/>
                    <a:pt x="1114" y="434"/>
                    <a:pt x="1142" y="438"/>
                  </a:cubicBezTo>
                  <a:lnTo>
                    <a:pt x="1162" y="441"/>
                  </a:lnTo>
                  <a:cubicBezTo>
                    <a:pt x="1213" y="441"/>
                    <a:pt x="1259" y="404"/>
                    <a:pt x="1269" y="352"/>
                  </a:cubicBezTo>
                  <a:cubicBezTo>
                    <a:pt x="1280" y="292"/>
                    <a:pt x="1241" y="236"/>
                    <a:pt x="1182" y="225"/>
                  </a:cubicBezTo>
                  <a:cubicBezTo>
                    <a:pt x="1176" y="224"/>
                    <a:pt x="477" y="95"/>
                    <a:pt x="152" y="4"/>
                  </a:cubicBezTo>
                  <a:cubicBezTo>
                    <a:pt x="142" y="2"/>
                    <a:pt x="132" y="0"/>
                    <a:pt x="122" y="0"/>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42" name="Google Shape;1442;p41"/>
            <p:cNvSpPr/>
            <p:nvPr/>
          </p:nvSpPr>
          <p:spPr>
            <a:xfrm>
              <a:off x="1522084" y="2271616"/>
              <a:ext cx="47024" cy="163190"/>
            </a:xfrm>
            <a:custGeom>
              <a:rect b="b" l="l" r="r" t="t"/>
              <a:pathLst>
                <a:path extrusionOk="0" h="3394" w="978">
                  <a:moveTo>
                    <a:pt x="852" y="0"/>
                  </a:moveTo>
                  <a:cubicBezTo>
                    <a:pt x="814" y="0"/>
                    <a:pt x="777" y="21"/>
                    <a:pt x="757" y="57"/>
                  </a:cubicBezTo>
                  <a:cubicBezTo>
                    <a:pt x="727" y="111"/>
                    <a:pt x="1" y="1442"/>
                    <a:pt x="113" y="3291"/>
                  </a:cubicBezTo>
                  <a:cubicBezTo>
                    <a:pt x="116" y="3348"/>
                    <a:pt x="164" y="3394"/>
                    <a:pt x="221" y="3394"/>
                  </a:cubicBezTo>
                  <a:lnTo>
                    <a:pt x="228" y="3394"/>
                  </a:lnTo>
                  <a:cubicBezTo>
                    <a:pt x="288" y="3389"/>
                    <a:pt x="333" y="3338"/>
                    <a:pt x="330" y="3277"/>
                  </a:cubicBezTo>
                  <a:cubicBezTo>
                    <a:pt x="221" y="1495"/>
                    <a:pt x="941" y="175"/>
                    <a:pt x="947" y="163"/>
                  </a:cubicBezTo>
                  <a:cubicBezTo>
                    <a:pt x="978" y="110"/>
                    <a:pt x="959" y="43"/>
                    <a:pt x="905" y="14"/>
                  </a:cubicBezTo>
                  <a:cubicBezTo>
                    <a:pt x="888" y="5"/>
                    <a:pt x="870" y="0"/>
                    <a:pt x="852" y="0"/>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43" name="Google Shape;1443;p41"/>
            <p:cNvSpPr/>
            <p:nvPr/>
          </p:nvSpPr>
          <p:spPr>
            <a:xfrm>
              <a:off x="1055918" y="2044039"/>
              <a:ext cx="44091" cy="31926"/>
            </a:xfrm>
            <a:custGeom>
              <a:rect b="b" l="l" r="r" t="t"/>
              <a:pathLst>
                <a:path extrusionOk="0" h="664" w="917">
                  <a:moveTo>
                    <a:pt x="272" y="1"/>
                  </a:moveTo>
                  <a:cubicBezTo>
                    <a:pt x="118" y="1"/>
                    <a:pt x="0" y="72"/>
                    <a:pt x="58" y="285"/>
                  </a:cubicBezTo>
                  <a:cubicBezTo>
                    <a:pt x="138" y="584"/>
                    <a:pt x="424" y="664"/>
                    <a:pt x="642" y="664"/>
                  </a:cubicBezTo>
                  <a:cubicBezTo>
                    <a:pt x="790" y="664"/>
                    <a:pt x="907" y="628"/>
                    <a:pt x="911" y="598"/>
                  </a:cubicBezTo>
                  <a:cubicBezTo>
                    <a:pt x="917" y="559"/>
                    <a:pt x="894" y="480"/>
                    <a:pt x="858" y="394"/>
                  </a:cubicBezTo>
                  <a:lnTo>
                    <a:pt x="847" y="403"/>
                  </a:lnTo>
                  <a:cubicBezTo>
                    <a:pt x="807" y="434"/>
                    <a:pt x="760" y="449"/>
                    <a:pt x="714" y="449"/>
                  </a:cubicBezTo>
                  <a:cubicBezTo>
                    <a:pt x="657" y="449"/>
                    <a:pt x="603" y="425"/>
                    <a:pt x="567" y="379"/>
                  </a:cubicBezTo>
                  <a:cubicBezTo>
                    <a:pt x="505" y="297"/>
                    <a:pt x="530" y="173"/>
                    <a:pt x="620" y="104"/>
                  </a:cubicBezTo>
                  <a:lnTo>
                    <a:pt x="634" y="96"/>
                  </a:lnTo>
                  <a:cubicBezTo>
                    <a:pt x="535" y="44"/>
                    <a:pt x="392" y="1"/>
                    <a:pt x="272" y="1"/>
                  </a:cubicBezTo>
                  <a:close/>
                </a:path>
              </a:pathLst>
            </a:custGeom>
            <a:solidFill>
              <a:srgbClr val="F96D6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44" name="Google Shape;1444;p41"/>
            <p:cNvSpPr/>
            <p:nvPr/>
          </p:nvSpPr>
          <p:spPr>
            <a:xfrm>
              <a:off x="1804187" y="2265510"/>
              <a:ext cx="210647" cy="136361"/>
            </a:xfrm>
            <a:custGeom>
              <a:rect b="b" l="l" r="r" t="t"/>
              <a:pathLst>
                <a:path extrusionOk="0" h="2836" w="4381">
                  <a:moveTo>
                    <a:pt x="1355" y="1"/>
                  </a:moveTo>
                  <a:cubicBezTo>
                    <a:pt x="299" y="1"/>
                    <a:pt x="1" y="2049"/>
                    <a:pt x="17" y="2116"/>
                  </a:cubicBezTo>
                  <a:cubicBezTo>
                    <a:pt x="35" y="2190"/>
                    <a:pt x="1118" y="2836"/>
                    <a:pt x="1118" y="2836"/>
                  </a:cubicBezTo>
                  <a:lnTo>
                    <a:pt x="4381" y="2836"/>
                  </a:lnTo>
                  <a:cubicBezTo>
                    <a:pt x="4381" y="2836"/>
                    <a:pt x="4103" y="1555"/>
                    <a:pt x="3991" y="1257"/>
                  </a:cubicBezTo>
                  <a:cubicBezTo>
                    <a:pt x="3879" y="961"/>
                    <a:pt x="2873" y="534"/>
                    <a:pt x="1721" y="76"/>
                  </a:cubicBezTo>
                  <a:cubicBezTo>
                    <a:pt x="1590" y="24"/>
                    <a:pt x="1468" y="1"/>
                    <a:pt x="1355" y="1"/>
                  </a:cubicBezTo>
                  <a:close/>
                </a:path>
              </a:pathLst>
            </a:custGeom>
            <a:solidFill>
              <a:srgbClr val="FFB290"/>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45" name="Google Shape;1445;p41"/>
            <p:cNvSpPr/>
            <p:nvPr/>
          </p:nvSpPr>
          <p:spPr>
            <a:xfrm>
              <a:off x="2019023" y="2392882"/>
              <a:ext cx="304407" cy="190886"/>
            </a:xfrm>
            <a:custGeom>
              <a:rect b="b" l="l" r="r" t="t"/>
              <a:pathLst>
                <a:path extrusionOk="0" h="3970" w="6331">
                  <a:moveTo>
                    <a:pt x="96" y="1"/>
                  </a:moveTo>
                  <a:cubicBezTo>
                    <a:pt x="1" y="173"/>
                    <a:pt x="353" y="767"/>
                    <a:pt x="584" y="816"/>
                  </a:cubicBezTo>
                  <a:cubicBezTo>
                    <a:pt x="3022" y="1344"/>
                    <a:pt x="4883" y="2481"/>
                    <a:pt x="6035" y="3970"/>
                  </a:cubicBezTo>
                  <a:lnTo>
                    <a:pt x="6330" y="3633"/>
                  </a:lnTo>
                  <a:cubicBezTo>
                    <a:pt x="3988" y="1430"/>
                    <a:pt x="1829" y="421"/>
                    <a:pt x="96" y="1"/>
                  </a:cubicBezTo>
                  <a:close/>
                </a:path>
              </a:pathLst>
            </a:custGeom>
            <a:solidFill>
              <a:srgbClr val="FFF7EA">
                <a:alpha val="21380"/>
              </a:srgbClr>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46" name="Google Shape;1446;p41"/>
            <p:cNvSpPr/>
            <p:nvPr/>
          </p:nvSpPr>
          <p:spPr>
            <a:xfrm>
              <a:off x="1961179" y="2346289"/>
              <a:ext cx="61112" cy="125542"/>
            </a:xfrm>
            <a:custGeom>
              <a:rect b="b" l="l" r="r" t="t"/>
              <a:pathLst>
                <a:path extrusionOk="0" h="2611" w="1271">
                  <a:moveTo>
                    <a:pt x="850" y="1"/>
                  </a:moveTo>
                  <a:lnTo>
                    <a:pt x="0" y="271"/>
                  </a:lnTo>
                  <a:cubicBezTo>
                    <a:pt x="0" y="271"/>
                    <a:pt x="387" y="1396"/>
                    <a:pt x="398" y="1507"/>
                  </a:cubicBezTo>
                  <a:cubicBezTo>
                    <a:pt x="407" y="1617"/>
                    <a:pt x="475" y="2353"/>
                    <a:pt x="484" y="2483"/>
                  </a:cubicBezTo>
                  <a:cubicBezTo>
                    <a:pt x="491" y="2560"/>
                    <a:pt x="758" y="2610"/>
                    <a:pt x="975" y="2610"/>
                  </a:cubicBezTo>
                  <a:cubicBezTo>
                    <a:pt x="1128" y="2610"/>
                    <a:pt x="1256" y="2585"/>
                    <a:pt x="1250" y="2526"/>
                  </a:cubicBezTo>
                  <a:cubicBezTo>
                    <a:pt x="1237" y="2372"/>
                    <a:pt x="1270" y="1517"/>
                    <a:pt x="1223" y="1286"/>
                  </a:cubicBezTo>
                  <a:cubicBezTo>
                    <a:pt x="1179" y="1073"/>
                    <a:pt x="850" y="1"/>
                    <a:pt x="850" y="1"/>
                  </a:cubicBezTo>
                  <a:close/>
                </a:path>
              </a:pathLst>
            </a:custGeom>
            <a:solidFill>
              <a:srgbClr val="FFB290"/>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47" name="Google Shape;1447;p41"/>
            <p:cNvSpPr/>
            <p:nvPr/>
          </p:nvSpPr>
          <p:spPr>
            <a:xfrm>
              <a:off x="1914105" y="2373937"/>
              <a:ext cx="60631" cy="125350"/>
            </a:xfrm>
            <a:custGeom>
              <a:rect b="b" l="l" r="r" t="t"/>
              <a:pathLst>
                <a:path extrusionOk="0" h="2607" w="1261">
                  <a:moveTo>
                    <a:pt x="1046" y="0"/>
                  </a:moveTo>
                  <a:lnTo>
                    <a:pt x="1" y="98"/>
                  </a:lnTo>
                  <a:cubicBezTo>
                    <a:pt x="1" y="98"/>
                    <a:pt x="379" y="1391"/>
                    <a:pt x="388" y="1503"/>
                  </a:cubicBezTo>
                  <a:cubicBezTo>
                    <a:pt x="397" y="1614"/>
                    <a:pt x="465" y="2350"/>
                    <a:pt x="476" y="2478"/>
                  </a:cubicBezTo>
                  <a:cubicBezTo>
                    <a:pt x="482" y="2555"/>
                    <a:pt x="749" y="2606"/>
                    <a:pt x="966" y="2606"/>
                  </a:cubicBezTo>
                  <a:cubicBezTo>
                    <a:pt x="1119" y="2606"/>
                    <a:pt x="1246" y="2581"/>
                    <a:pt x="1241" y="2521"/>
                  </a:cubicBezTo>
                  <a:cubicBezTo>
                    <a:pt x="1227" y="2368"/>
                    <a:pt x="1260" y="1514"/>
                    <a:pt x="1213" y="1281"/>
                  </a:cubicBezTo>
                  <a:cubicBezTo>
                    <a:pt x="1170" y="1069"/>
                    <a:pt x="1046" y="0"/>
                    <a:pt x="1046" y="0"/>
                  </a:cubicBezTo>
                  <a:close/>
                </a:path>
              </a:pathLst>
            </a:custGeom>
            <a:solidFill>
              <a:srgbClr val="FFB290"/>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48" name="Google Shape;1448;p41"/>
            <p:cNvSpPr/>
            <p:nvPr/>
          </p:nvSpPr>
          <p:spPr>
            <a:xfrm>
              <a:off x="1840923" y="2360474"/>
              <a:ext cx="84576" cy="125013"/>
            </a:xfrm>
            <a:custGeom>
              <a:rect b="b" l="l" r="r" t="t"/>
              <a:pathLst>
                <a:path extrusionOk="0" h="2600" w="1759">
                  <a:moveTo>
                    <a:pt x="1000" y="0"/>
                  </a:moveTo>
                  <a:lnTo>
                    <a:pt x="0" y="320"/>
                  </a:lnTo>
                  <a:cubicBezTo>
                    <a:pt x="0" y="320"/>
                    <a:pt x="656" y="1372"/>
                    <a:pt x="690" y="1479"/>
                  </a:cubicBezTo>
                  <a:cubicBezTo>
                    <a:pt x="721" y="1585"/>
                    <a:pt x="933" y="2420"/>
                    <a:pt x="971" y="2545"/>
                  </a:cubicBezTo>
                  <a:cubicBezTo>
                    <a:pt x="982" y="2583"/>
                    <a:pt x="1063" y="2599"/>
                    <a:pt x="1167" y="2599"/>
                  </a:cubicBezTo>
                  <a:cubicBezTo>
                    <a:pt x="1402" y="2599"/>
                    <a:pt x="1759" y="2518"/>
                    <a:pt x="1728" y="2421"/>
                  </a:cubicBezTo>
                  <a:cubicBezTo>
                    <a:pt x="1681" y="2275"/>
                    <a:pt x="1597" y="1360"/>
                    <a:pt x="1500" y="1144"/>
                  </a:cubicBezTo>
                  <a:cubicBezTo>
                    <a:pt x="1412" y="945"/>
                    <a:pt x="1000" y="0"/>
                    <a:pt x="1000" y="0"/>
                  </a:cubicBezTo>
                  <a:close/>
                </a:path>
              </a:pathLst>
            </a:custGeom>
            <a:solidFill>
              <a:srgbClr val="FFB290"/>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49" name="Google Shape;1449;p41"/>
            <p:cNvSpPr/>
            <p:nvPr/>
          </p:nvSpPr>
          <p:spPr>
            <a:xfrm>
              <a:off x="1197042" y="1983550"/>
              <a:ext cx="57602" cy="101116"/>
            </a:xfrm>
            <a:custGeom>
              <a:rect b="b" l="l" r="r" t="t"/>
              <a:pathLst>
                <a:path extrusionOk="0" h="2103" w="1198">
                  <a:moveTo>
                    <a:pt x="0" y="1"/>
                  </a:moveTo>
                  <a:lnTo>
                    <a:pt x="543" y="1574"/>
                  </a:lnTo>
                  <a:cubicBezTo>
                    <a:pt x="543" y="1574"/>
                    <a:pt x="209" y="1658"/>
                    <a:pt x="167" y="1672"/>
                  </a:cubicBezTo>
                  <a:cubicBezTo>
                    <a:pt x="126" y="1685"/>
                    <a:pt x="250" y="2103"/>
                    <a:pt x="250" y="2103"/>
                  </a:cubicBezTo>
                  <a:cubicBezTo>
                    <a:pt x="250" y="2103"/>
                    <a:pt x="1198" y="1964"/>
                    <a:pt x="1184" y="1867"/>
                  </a:cubicBezTo>
                  <a:cubicBezTo>
                    <a:pt x="1169" y="1769"/>
                    <a:pt x="1" y="1"/>
                    <a:pt x="0" y="1"/>
                  </a:cubicBezTo>
                  <a:close/>
                </a:path>
              </a:pathLst>
            </a:custGeom>
            <a:solidFill>
              <a:srgbClr val="F88868"/>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50" name="Google Shape;1450;p41"/>
            <p:cNvSpPr/>
            <p:nvPr/>
          </p:nvSpPr>
          <p:spPr>
            <a:xfrm>
              <a:off x="1166557" y="2086015"/>
              <a:ext cx="95683" cy="22358"/>
            </a:xfrm>
            <a:custGeom>
              <a:rect b="b" l="l" r="r" t="t"/>
              <a:pathLst>
                <a:path extrusionOk="0" h="465" w="1990">
                  <a:moveTo>
                    <a:pt x="62" y="1"/>
                  </a:moveTo>
                  <a:cubicBezTo>
                    <a:pt x="52" y="1"/>
                    <a:pt x="42" y="4"/>
                    <a:pt x="33" y="10"/>
                  </a:cubicBezTo>
                  <a:cubicBezTo>
                    <a:pt x="8" y="26"/>
                    <a:pt x="1" y="61"/>
                    <a:pt x="17" y="85"/>
                  </a:cubicBezTo>
                  <a:cubicBezTo>
                    <a:pt x="36" y="115"/>
                    <a:pt x="208" y="377"/>
                    <a:pt x="326" y="450"/>
                  </a:cubicBezTo>
                  <a:cubicBezTo>
                    <a:pt x="342" y="460"/>
                    <a:pt x="376" y="465"/>
                    <a:pt x="423" y="465"/>
                  </a:cubicBezTo>
                  <a:cubicBezTo>
                    <a:pt x="702" y="465"/>
                    <a:pt x="1466" y="301"/>
                    <a:pt x="1941" y="193"/>
                  </a:cubicBezTo>
                  <a:cubicBezTo>
                    <a:pt x="1969" y="186"/>
                    <a:pt x="1989" y="156"/>
                    <a:pt x="1983" y="127"/>
                  </a:cubicBezTo>
                  <a:cubicBezTo>
                    <a:pt x="1977" y="102"/>
                    <a:pt x="1955" y="85"/>
                    <a:pt x="1930" y="85"/>
                  </a:cubicBezTo>
                  <a:cubicBezTo>
                    <a:pt x="1926" y="85"/>
                    <a:pt x="1921" y="85"/>
                    <a:pt x="1917" y="87"/>
                  </a:cubicBezTo>
                  <a:cubicBezTo>
                    <a:pt x="1291" y="229"/>
                    <a:pt x="601" y="361"/>
                    <a:pt x="422" y="361"/>
                  </a:cubicBezTo>
                  <a:cubicBezTo>
                    <a:pt x="405" y="361"/>
                    <a:pt x="392" y="360"/>
                    <a:pt x="385" y="357"/>
                  </a:cubicBezTo>
                  <a:cubicBezTo>
                    <a:pt x="302" y="306"/>
                    <a:pt x="156" y="100"/>
                    <a:pt x="108" y="26"/>
                  </a:cubicBezTo>
                  <a:cubicBezTo>
                    <a:pt x="97" y="10"/>
                    <a:pt x="80" y="1"/>
                    <a:pt x="62" y="1"/>
                  </a:cubicBezTo>
                  <a:close/>
                </a:path>
              </a:pathLst>
            </a:custGeom>
            <a:solidFill>
              <a:srgbClr val="F96D6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51" name="Google Shape;1451;p41"/>
            <p:cNvSpPr/>
            <p:nvPr/>
          </p:nvSpPr>
          <p:spPr>
            <a:xfrm>
              <a:off x="1213535" y="2108855"/>
              <a:ext cx="20531" cy="8607"/>
            </a:xfrm>
            <a:custGeom>
              <a:rect b="b" l="l" r="r" t="t"/>
              <a:pathLst>
                <a:path extrusionOk="0" h="179" w="427">
                  <a:moveTo>
                    <a:pt x="368" y="0"/>
                  </a:moveTo>
                  <a:cubicBezTo>
                    <a:pt x="364" y="0"/>
                    <a:pt x="359" y="1"/>
                    <a:pt x="354" y="2"/>
                  </a:cubicBezTo>
                  <a:lnTo>
                    <a:pt x="49" y="71"/>
                  </a:lnTo>
                  <a:cubicBezTo>
                    <a:pt x="19" y="77"/>
                    <a:pt x="1" y="106"/>
                    <a:pt x="8" y="136"/>
                  </a:cubicBezTo>
                  <a:cubicBezTo>
                    <a:pt x="13" y="162"/>
                    <a:pt x="37" y="179"/>
                    <a:pt x="61" y="179"/>
                  </a:cubicBezTo>
                  <a:lnTo>
                    <a:pt x="72" y="177"/>
                  </a:lnTo>
                  <a:lnTo>
                    <a:pt x="379" y="108"/>
                  </a:lnTo>
                  <a:cubicBezTo>
                    <a:pt x="409" y="100"/>
                    <a:pt x="427" y="71"/>
                    <a:pt x="419" y="43"/>
                  </a:cubicBezTo>
                  <a:cubicBezTo>
                    <a:pt x="414" y="17"/>
                    <a:pt x="393" y="0"/>
                    <a:pt x="368" y="0"/>
                  </a:cubicBezTo>
                  <a:close/>
                </a:path>
              </a:pathLst>
            </a:custGeom>
            <a:solidFill>
              <a:srgbClr val="F96D6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52" name="Google Shape;1452;p41"/>
            <p:cNvSpPr/>
            <p:nvPr/>
          </p:nvSpPr>
          <p:spPr>
            <a:xfrm>
              <a:off x="1144343" y="1995282"/>
              <a:ext cx="35725" cy="46207"/>
            </a:xfrm>
            <a:custGeom>
              <a:rect b="b" l="l" r="r" t="t"/>
              <a:pathLst>
                <a:path extrusionOk="0" h="961" w="743">
                  <a:moveTo>
                    <a:pt x="268" y="0"/>
                  </a:moveTo>
                  <a:cubicBezTo>
                    <a:pt x="94" y="0"/>
                    <a:pt x="0" y="215"/>
                    <a:pt x="58" y="481"/>
                  </a:cubicBezTo>
                  <a:cubicBezTo>
                    <a:pt x="116" y="746"/>
                    <a:pt x="302" y="961"/>
                    <a:pt x="476" y="961"/>
                  </a:cubicBezTo>
                  <a:cubicBezTo>
                    <a:pt x="649" y="961"/>
                    <a:pt x="742" y="746"/>
                    <a:pt x="685" y="481"/>
                  </a:cubicBezTo>
                  <a:cubicBezTo>
                    <a:pt x="628" y="215"/>
                    <a:pt x="440" y="0"/>
                    <a:pt x="268" y="0"/>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53" name="Google Shape;1453;p41"/>
            <p:cNvSpPr/>
            <p:nvPr/>
          </p:nvSpPr>
          <p:spPr>
            <a:xfrm>
              <a:off x="1225027" y="1979848"/>
              <a:ext cx="26878" cy="46255"/>
            </a:xfrm>
            <a:custGeom>
              <a:rect b="b" l="l" r="r" t="t"/>
              <a:pathLst>
                <a:path extrusionOk="0" h="962" w="559">
                  <a:moveTo>
                    <a:pt x="202" y="1"/>
                  </a:moveTo>
                  <a:cubicBezTo>
                    <a:pt x="72" y="1"/>
                    <a:pt x="0" y="216"/>
                    <a:pt x="44" y="482"/>
                  </a:cubicBezTo>
                  <a:cubicBezTo>
                    <a:pt x="87" y="746"/>
                    <a:pt x="229" y="961"/>
                    <a:pt x="357" y="961"/>
                  </a:cubicBezTo>
                  <a:cubicBezTo>
                    <a:pt x="487" y="961"/>
                    <a:pt x="558" y="746"/>
                    <a:pt x="515" y="482"/>
                  </a:cubicBezTo>
                  <a:cubicBezTo>
                    <a:pt x="472" y="216"/>
                    <a:pt x="330" y="1"/>
                    <a:pt x="202" y="1"/>
                  </a:cubicBezTo>
                  <a:close/>
                </a:path>
              </a:pathLst>
            </a:custGeom>
            <a:solidFill>
              <a:schemeClr val="dk1"/>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54" name="Google Shape;1454;p41"/>
            <p:cNvSpPr/>
            <p:nvPr/>
          </p:nvSpPr>
          <p:spPr>
            <a:xfrm>
              <a:off x="1106694" y="1962778"/>
              <a:ext cx="60199" cy="49044"/>
            </a:xfrm>
            <a:custGeom>
              <a:rect b="b" l="l" r="r" t="t"/>
              <a:pathLst>
                <a:path extrusionOk="0" h="1020" w="1252">
                  <a:moveTo>
                    <a:pt x="967" y="0"/>
                  </a:moveTo>
                  <a:cubicBezTo>
                    <a:pt x="964" y="0"/>
                    <a:pt x="962" y="0"/>
                    <a:pt x="960" y="1"/>
                  </a:cubicBezTo>
                  <a:cubicBezTo>
                    <a:pt x="834" y="14"/>
                    <a:pt x="81" y="503"/>
                    <a:pt x="41" y="599"/>
                  </a:cubicBezTo>
                  <a:cubicBezTo>
                    <a:pt x="0" y="693"/>
                    <a:pt x="169" y="1019"/>
                    <a:pt x="288" y="1019"/>
                  </a:cubicBezTo>
                  <a:cubicBezTo>
                    <a:pt x="294" y="1019"/>
                    <a:pt x="300" y="1018"/>
                    <a:pt x="305" y="1017"/>
                  </a:cubicBezTo>
                  <a:cubicBezTo>
                    <a:pt x="792" y="878"/>
                    <a:pt x="1196" y="503"/>
                    <a:pt x="1225" y="433"/>
                  </a:cubicBezTo>
                  <a:cubicBezTo>
                    <a:pt x="1251" y="365"/>
                    <a:pt x="1091" y="0"/>
                    <a:pt x="967" y="0"/>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55" name="Google Shape;1455;p41"/>
            <p:cNvSpPr/>
            <p:nvPr/>
          </p:nvSpPr>
          <p:spPr>
            <a:xfrm>
              <a:off x="1198629" y="1949170"/>
              <a:ext cx="64189" cy="29811"/>
            </a:xfrm>
            <a:custGeom>
              <a:rect b="b" l="l" r="r" t="t"/>
              <a:pathLst>
                <a:path extrusionOk="0" h="620" w="1335">
                  <a:moveTo>
                    <a:pt x="678" y="1"/>
                  </a:moveTo>
                  <a:cubicBezTo>
                    <a:pt x="424" y="1"/>
                    <a:pt x="169" y="16"/>
                    <a:pt x="125" y="46"/>
                  </a:cubicBezTo>
                  <a:cubicBezTo>
                    <a:pt x="37" y="105"/>
                    <a:pt x="1" y="504"/>
                    <a:pt x="120" y="541"/>
                  </a:cubicBezTo>
                  <a:cubicBezTo>
                    <a:pt x="313" y="600"/>
                    <a:pt x="516" y="620"/>
                    <a:pt x="694" y="620"/>
                  </a:cubicBezTo>
                  <a:cubicBezTo>
                    <a:pt x="961" y="620"/>
                    <a:pt x="1171" y="574"/>
                    <a:pt x="1209" y="548"/>
                  </a:cubicBezTo>
                  <a:cubicBezTo>
                    <a:pt x="1269" y="506"/>
                    <a:pt x="1334" y="99"/>
                    <a:pt x="1221" y="43"/>
                  </a:cubicBezTo>
                  <a:cubicBezTo>
                    <a:pt x="1166" y="15"/>
                    <a:pt x="922" y="1"/>
                    <a:pt x="678" y="1"/>
                  </a:cubicBezTo>
                  <a:close/>
                </a:path>
              </a:pathLst>
            </a:custGeom>
            <a:solidFill>
              <a:schemeClr val="accent2"/>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sp>
          <p:nvSpPr>
            <p:cNvPr id="1456" name="Google Shape;1456;p41"/>
            <p:cNvSpPr/>
            <p:nvPr/>
          </p:nvSpPr>
          <p:spPr>
            <a:xfrm>
              <a:off x="1514246" y="2432743"/>
              <a:ext cx="273539" cy="247719"/>
            </a:xfrm>
            <a:custGeom>
              <a:rect b="b" l="l" r="r" t="t"/>
              <a:pathLst>
                <a:path extrusionOk="0" h="5152" w="5689">
                  <a:moveTo>
                    <a:pt x="4521" y="0"/>
                  </a:moveTo>
                  <a:cubicBezTo>
                    <a:pt x="3114" y="788"/>
                    <a:pt x="1246" y="2262"/>
                    <a:pt x="0" y="4901"/>
                  </a:cubicBezTo>
                  <a:lnTo>
                    <a:pt x="427" y="5152"/>
                  </a:lnTo>
                  <a:cubicBezTo>
                    <a:pt x="2123" y="2896"/>
                    <a:pt x="4092" y="1745"/>
                    <a:pt x="5689" y="1044"/>
                  </a:cubicBezTo>
                  <a:lnTo>
                    <a:pt x="4521" y="0"/>
                  </a:lnTo>
                  <a:close/>
                </a:path>
              </a:pathLst>
            </a:custGeom>
            <a:solidFill>
              <a:srgbClr val="FFF7EA">
                <a:alpha val="21380"/>
              </a:srgbClr>
            </a:solidFill>
            <a:ln>
              <a:noFill/>
            </a:ln>
          </p:spPr>
          <p:txBody>
            <a:bodyPr anchorCtr="0" anchor="ctr" bIns="70775" lIns="70775" spcFirstLastPara="1" rIns="70775" wrap="square" tIns="70775">
              <a:noAutofit/>
            </a:bodyPr>
            <a:lstStyle/>
            <a:p>
              <a:pPr indent="0" lvl="0" marL="0" rtl="0" algn="l">
                <a:spcBef>
                  <a:spcPts val="0"/>
                </a:spcBef>
                <a:spcAft>
                  <a:spcPts val="0"/>
                </a:spcAft>
                <a:buNone/>
              </a:pPr>
              <a:r>
                <a:t/>
              </a:r>
              <a:endParaRPr/>
            </a:p>
          </p:txBody>
        </p:sp>
      </p:grpSp>
      <p:pic>
        <p:nvPicPr>
          <p:cNvPr id="1457" name="Google Shape;1457;p41"/>
          <p:cNvPicPr preferRelativeResize="0"/>
          <p:nvPr/>
        </p:nvPicPr>
        <p:blipFill>
          <a:blip r:embed="rId3">
            <a:alphaModFix/>
          </a:blip>
          <a:stretch>
            <a:fillRect/>
          </a:stretch>
        </p:blipFill>
        <p:spPr>
          <a:xfrm>
            <a:off x="1715000" y="331550"/>
            <a:ext cx="5534576" cy="4283824"/>
          </a:xfrm>
          <a:prstGeom prst="rect">
            <a:avLst/>
          </a:prstGeom>
          <a:noFill/>
          <a:ln>
            <a:noFill/>
          </a:ln>
        </p:spPr>
      </p:pic>
      <p:pic>
        <p:nvPicPr>
          <p:cNvPr id="1458" name="Google Shape;1458;p41"/>
          <p:cNvPicPr preferRelativeResize="0"/>
          <p:nvPr/>
        </p:nvPicPr>
        <p:blipFill>
          <a:blip r:embed="rId4">
            <a:alphaModFix/>
          </a:blip>
          <a:stretch>
            <a:fillRect/>
          </a:stretch>
        </p:blipFill>
        <p:spPr>
          <a:xfrm>
            <a:off x="7299800" y="534100"/>
            <a:ext cx="1825325" cy="4382000"/>
          </a:xfrm>
          <a:prstGeom prst="rect">
            <a:avLst/>
          </a:prstGeom>
          <a:noFill/>
          <a:ln>
            <a:noFill/>
          </a:ln>
        </p:spPr>
      </p:pic>
      <p:sp>
        <p:nvSpPr>
          <p:cNvPr id="1459" name="Google Shape;1459;p41"/>
          <p:cNvSpPr txBox="1"/>
          <p:nvPr/>
        </p:nvSpPr>
        <p:spPr>
          <a:xfrm>
            <a:off x="0" y="422000"/>
            <a:ext cx="3000000" cy="969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chemeClr val="dk1"/>
                </a:solidFill>
                <a:latin typeface="Hammersmith One"/>
                <a:ea typeface="Hammersmith One"/>
                <a:cs typeface="Hammersmith One"/>
                <a:sym typeface="Hammersmith One"/>
              </a:rPr>
              <a:t>Segmentation using Chan-Vese technique for patch creation </a:t>
            </a:r>
            <a:endParaRPr sz="1700">
              <a:solidFill>
                <a:schemeClr val="dk1"/>
              </a:solidFill>
              <a:latin typeface="Hammersmith One"/>
              <a:ea typeface="Hammersmith One"/>
              <a:cs typeface="Hammersmith One"/>
              <a:sym typeface="Hammersmith One"/>
            </a:endParaRPr>
          </a:p>
        </p:txBody>
      </p:sp>
    </p:spTree>
  </p:cSld>
  <p:clrMapOvr>
    <a:masterClrMapping/>
  </p:clrMapOvr>
</p:sld>
</file>

<file path=ppt/theme/theme1.xml><?xml version="1.0" encoding="utf-8"?>
<a:theme xmlns:a="http://schemas.openxmlformats.org/drawingml/2006/main" xmlns:r="http://schemas.openxmlformats.org/officeDocument/2006/relationships" name="Mineral Lesson for Middle School: Coal by Slidesgo">
  <a:themeElements>
    <a:clrScheme name="Simple Light">
      <a:dk1>
        <a:srgbClr val="2C3658"/>
      </a:dk1>
      <a:lt1>
        <a:srgbClr val="D6DBE0"/>
      </a:lt1>
      <a:dk2>
        <a:srgbClr val="FFF7EA"/>
      </a:dk2>
      <a:lt2>
        <a:srgbClr val="FDBB4E"/>
      </a:lt2>
      <a:accent1>
        <a:srgbClr val="E77C34"/>
      </a:accent1>
      <a:accent2>
        <a:srgbClr val="B44E4E"/>
      </a:accent2>
      <a:accent3>
        <a:srgbClr val="9BABB9"/>
      </a:accent3>
      <a:accent4>
        <a:srgbClr val="4E85B4"/>
      </a:accent4>
      <a:accent5>
        <a:srgbClr val="5F676D"/>
      </a:accent5>
      <a:accent6>
        <a:srgbClr val="33363A"/>
      </a:accent6>
      <a:hlink>
        <a:srgbClr val="2C36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